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71" r:id="rId5"/>
  </p:sldMasterIdLst>
  <p:notesMasterIdLst>
    <p:notesMasterId r:id="rId19"/>
  </p:notesMasterIdLst>
  <p:sldIdLst>
    <p:sldId id="257" r:id="rId6"/>
    <p:sldId id="258" r:id="rId7"/>
    <p:sldId id="259" r:id="rId8"/>
    <p:sldId id="269" r:id="rId9"/>
    <p:sldId id="271" r:id="rId10"/>
    <p:sldId id="272" r:id="rId11"/>
    <p:sldId id="275" r:id="rId12"/>
    <p:sldId id="276" r:id="rId13"/>
    <p:sldId id="274" r:id="rId14"/>
    <p:sldId id="278" r:id="rId15"/>
    <p:sldId id="277" r:id="rId16"/>
    <p:sldId id="279" r:id="rId17"/>
    <p:sldId id="27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CDF2D-8D5F-4429-B027-79442CBAEB12}" v="42" dt="2020-10-07T07:39:50.168"/>
    <p1510:client id="{E056D2E5-C15B-4EA1-9379-040F375A4907}" v="8" dt="2020-10-06T07:41:25.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E056D2E5-C15B-4EA1-9379-040F375A4907}"/>
    <pc:docChg chg="custSel delSld modSld">
      <pc:chgData name="Pascalle Cup" userId="acdf420d-3d1b-463e-9173-44ff0cd1b36a" providerId="ADAL" clId="{E056D2E5-C15B-4EA1-9379-040F375A4907}" dt="2020-10-06T07:42:39.825" v="139" actId="1076"/>
      <pc:docMkLst>
        <pc:docMk/>
      </pc:docMkLst>
      <pc:sldChg chg="addSp delSp modSp mod">
        <pc:chgData name="Pascalle Cup" userId="acdf420d-3d1b-463e-9173-44ff0cd1b36a" providerId="ADAL" clId="{E056D2E5-C15B-4EA1-9379-040F375A4907}" dt="2020-10-06T07:41:25.776" v="136" actId="1076"/>
        <pc:sldMkLst>
          <pc:docMk/>
          <pc:sldMk cId="3788715575" sldId="257"/>
        </pc:sldMkLst>
        <pc:spChg chg="add mod">
          <ac:chgData name="Pascalle Cup" userId="acdf420d-3d1b-463e-9173-44ff0cd1b36a" providerId="ADAL" clId="{E056D2E5-C15B-4EA1-9379-040F375A4907}" dt="2020-10-06T07:40:27.276" v="135" actId="1076"/>
          <ac:spMkLst>
            <pc:docMk/>
            <pc:sldMk cId="3788715575" sldId="257"/>
            <ac:spMk id="8" creationId="{A64D327E-C830-4ABA-8CBC-393C49BAD0A8}"/>
          </ac:spMkLst>
        </pc:spChg>
        <pc:graphicFrameChg chg="modGraphic">
          <ac:chgData name="Pascalle Cup" userId="acdf420d-3d1b-463e-9173-44ff0cd1b36a" providerId="ADAL" clId="{E056D2E5-C15B-4EA1-9379-040F375A4907}" dt="2020-10-06T07:37:10.193" v="89" actId="207"/>
          <ac:graphicFrameMkLst>
            <pc:docMk/>
            <pc:sldMk cId="3788715575" sldId="257"/>
            <ac:graphicFrameMk id="13" creationId="{BBD81BF5-9E86-4852-B783-21B8761DB99C}"/>
          </ac:graphicFrameMkLst>
        </pc:graphicFrameChg>
        <pc:picChg chg="del">
          <ac:chgData name="Pascalle Cup" userId="acdf420d-3d1b-463e-9173-44ff0cd1b36a" providerId="ADAL" clId="{E056D2E5-C15B-4EA1-9379-040F375A4907}" dt="2020-10-06T07:36:45.142" v="85" actId="478"/>
          <ac:picMkLst>
            <pc:docMk/>
            <pc:sldMk cId="3788715575" sldId="257"/>
            <ac:picMk id="5" creationId="{6FA76996-D08D-4918-B7B2-2DEE399B3731}"/>
          </ac:picMkLst>
        </pc:picChg>
        <pc:picChg chg="add mod">
          <ac:chgData name="Pascalle Cup" userId="acdf420d-3d1b-463e-9173-44ff0cd1b36a" providerId="ADAL" clId="{E056D2E5-C15B-4EA1-9379-040F375A4907}" dt="2020-10-06T07:41:25.776" v="136" actId="1076"/>
          <ac:picMkLst>
            <pc:docMk/>
            <pc:sldMk cId="3788715575" sldId="257"/>
            <ac:picMk id="1026" creationId="{CBEBE816-80CF-4E12-B373-3541E5B560C8}"/>
          </ac:picMkLst>
        </pc:picChg>
      </pc:sldChg>
      <pc:sldChg chg="addSp modSp mod modAnim">
        <pc:chgData name="Pascalle Cup" userId="acdf420d-3d1b-463e-9173-44ff0cd1b36a" providerId="ADAL" clId="{E056D2E5-C15B-4EA1-9379-040F375A4907}" dt="2020-10-06T07:42:39.825" v="139" actId="1076"/>
        <pc:sldMkLst>
          <pc:docMk/>
          <pc:sldMk cId="183754032" sldId="258"/>
        </pc:sldMkLst>
        <pc:spChg chg="add mod">
          <ac:chgData name="Pascalle Cup" userId="acdf420d-3d1b-463e-9173-44ff0cd1b36a" providerId="ADAL" clId="{E056D2E5-C15B-4EA1-9379-040F375A4907}" dt="2020-10-06T07:42:32.028" v="138" actId="1076"/>
          <ac:spMkLst>
            <pc:docMk/>
            <pc:sldMk cId="183754032" sldId="258"/>
            <ac:spMk id="3" creationId="{2DC9DB06-9E86-49DD-AC4E-A5E1088F38D0}"/>
          </ac:spMkLst>
        </pc:spChg>
        <pc:spChg chg="add mod">
          <ac:chgData name="Pascalle Cup" userId="acdf420d-3d1b-463e-9173-44ff0cd1b36a" providerId="ADAL" clId="{E056D2E5-C15B-4EA1-9379-040F375A4907}" dt="2020-10-06T07:42:39.825" v="139" actId="1076"/>
          <ac:spMkLst>
            <pc:docMk/>
            <pc:sldMk cId="183754032" sldId="258"/>
            <ac:spMk id="4" creationId="{063CA3D2-D759-4C09-9D84-C9A3AF1FCA19}"/>
          </ac:spMkLst>
        </pc:spChg>
      </pc:sldChg>
      <pc:sldChg chg="del">
        <pc:chgData name="Pascalle Cup" userId="acdf420d-3d1b-463e-9173-44ff0cd1b36a" providerId="ADAL" clId="{E056D2E5-C15B-4EA1-9379-040F375A4907}" dt="2020-10-06T07:34:16.724" v="46" actId="47"/>
        <pc:sldMkLst>
          <pc:docMk/>
          <pc:sldMk cId="1064358353" sldId="260"/>
        </pc:sldMkLst>
      </pc:sldChg>
      <pc:sldChg chg="del">
        <pc:chgData name="Pascalle Cup" userId="acdf420d-3d1b-463e-9173-44ff0cd1b36a" providerId="ADAL" clId="{E056D2E5-C15B-4EA1-9379-040F375A4907}" dt="2020-10-06T07:34:17.996" v="47" actId="47"/>
        <pc:sldMkLst>
          <pc:docMk/>
          <pc:sldMk cId="2828525754" sldId="261"/>
        </pc:sldMkLst>
      </pc:sldChg>
      <pc:sldChg chg="del">
        <pc:chgData name="Pascalle Cup" userId="acdf420d-3d1b-463e-9173-44ff0cd1b36a" providerId="ADAL" clId="{E056D2E5-C15B-4EA1-9379-040F375A4907}" dt="2020-10-06T07:34:20.284" v="48" actId="47"/>
        <pc:sldMkLst>
          <pc:docMk/>
          <pc:sldMk cId="3708796476" sldId="263"/>
        </pc:sldMkLst>
      </pc:sldChg>
      <pc:sldChg chg="del">
        <pc:chgData name="Pascalle Cup" userId="acdf420d-3d1b-463e-9173-44ff0cd1b36a" providerId="ADAL" clId="{E056D2E5-C15B-4EA1-9379-040F375A4907}" dt="2020-10-06T07:34:21.490" v="49" actId="47"/>
        <pc:sldMkLst>
          <pc:docMk/>
          <pc:sldMk cId="3216490762" sldId="265"/>
        </pc:sldMkLst>
      </pc:sldChg>
      <pc:sldChg chg="del">
        <pc:chgData name="Pascalle Cup" userId="acdf420d-3d1b-463e-9173-44ff0cd1b36a" providerId="ADAL" clId="{E056D2E5-C15B-4EA1-9379-040F375A4907}" dt="2020-10-06T07:34:22.808" v="50" actId="47"/>
        <pc:sldMkLst>
          <pc:docMk/>
          <pc:sldMk cId="1686301641" sldId="267"/>
        </pc:sldMkLst>
      </pc:sldChg>
      <pc:sldChg chg="modSp mod">
        <pc:chgData name="Pascalle Cup" userId="acdf420d-3d1b-463e-9173-44ff0cd1b36a" providerId="ADAL" clId="{E056D2E5-C15B-4EA1-9379-040F375A4907}" dt="2020-10-06T07:35:44.935" v="80" actId="1076"/>
        <pc:sldMkLst>
          <pc:docMk/>
          <pc:sldMk cId="1324613390" sldId="276"/>
        </pc:sldMkLst>
        <pc:spChg chg="mod">
          <ac:chgData name="Pascalle Cup" userId="acdf420d-3d1b-463e-9173-44ff0cd1b36a" providerId="ADAL" clId="{E056D2E5-C15B-4EA1-9379-040F375A4907}" dt="2020-10-06T07:35:44.935" v="80" actId="1076"/>
          <ac:spMkLst>
            <pc:docMk/>
            <pc:sldMk cId="1324613390" sldId="276"/>
            <ac:spMk id="5" creationId="{3649C166-B1CC-47CD-9443-037DDCC22797}"/>
          </ac:spMkLst>
        </pc:spChg>
      </pc:sldChg>
      <pc:sldChg chg="modSp mod">
        <pc:chgData name="Pascalle Cup" userId="acdf420d-3d1b-463e-9173-44ff0cd1b36a" providerId="ADAL" clId="{E056D2E5-C15B-4EA1-9379-040F375A4907}" dt="2020-10-06T07:36:13.611" v="84" actId="1076"/>
        <pc:sldMkLst>
          <pc:docMk/>
          <pc:sldMk cId="3298438486" sldId="278"/>
        </pc:sldMkLst>
        <pc:spChg chg="mod">
          <ac:chgData name="Pascalle Cup" userId="acdf420d-3d1b-463e-9173-44ff0cd1b36a" providerId="ADAL" clId="{E056D2E5-C15B-4EA1-9379-040F375A4907}" dt="2020-10-06T07:36:13.611" v="84" actId="1076"/>
          <ac:spMkLst>
            <pc:docMk/>
            <pc:sldMk cId="3298438486" sldId="278"/>
            <ac:spMk id="3" creationId="{2105BD16-E054-4859-9C80-9B37E6152A67}"/>
          </ac:spMkLst>
        </pc:spChg>
        <pc:spChg chg="mod">
          <ac:chgData name="Pascalle Cup" userId="acdf420d-3d1b-463e-9173-44ff0cd1b36a" providerId="ADAL" clId="{E056D2E5-C15B-4EA1-9379-040F375A4907}" dt="2020-10-06T07:35:00.362" v="57" actId="1076"/>
          <ac:spMkLst>
            <pc:docMk/>
            <pc:sldMk cId="3298438486" sldId="278"/>
            <ac:spMk id="5" creationId="{E17BAE3C-5DC8-4AFE-A12A-B5AA09CBC89B}"/>
          </ac:spMkLst>
        </pc:spChg>
      </pc:sldChg>
    </pc:docChg>
  </pc:docChgLst>
  <pc:docChgLst>
    <pc:chgData name="Pascalle Cup" userId="S::p.cup@helicon.nl::acdf420d-3d1b-463e-9173-44ff0cd1b36a" providerId="AD" clId="Web-{D4DCDF2D-8D5F-4429-B027-79442CBAEB12}"/>
    <pc:docChg chg="addSld modSld sldOrd">
      <pc:chgData name="Pascalle Cup" userId="S::p.cup@helicon.nl::acdf420d-3d1b-463e-9173-44ff0cd1b36a" providerId="AD" clId="Web-{D4DCDF2D-8D5F-4429-B027-79442CBAEB12}" dt="2020-10-07T07:39:47.058" v="37" actId="20577"/>
      <pc:docMkLst>
        <pc:docMk/>
      </pc:docMkLst>
      <pc:sldChg chg="modSp new ord">
        <pc:chgData name="Pascalle Cup" userId="S::p.cup@helicon.nl::acdf420d-3d1b-463e-9173-44ff0cd1b36a" providerId="AD" clId="Web-{D4DCDF2D-8D5F-4429-B027-79442CBAEB12}" dt="2020-10-07T07:39:47.058" v="37" actId="20577"/>
        <pc:sldMkLst>
          <pc:docMk/>
          <pc:sldMk cId="3205289958" sldId="279"/>
        </pc:sldMkLst>
        <pc:spChg chg="mod">
          <ac:chgData name="Pascalle Cup" userId="S::p.cup@helicon.nl::acdf420d-3d1b-463e-9173-44ff0cd1b36a" providerId="AD" clId="Web-{D4DCDF2D-8D5F-4429-B027-79442CBAEB12}" dt="2020-10-07T07:38:31.713" v="3" actId="20577"/>
          <ac:spMkLst>
            <pc:docMk/>
            <pc:sldMk cId="3205289958" sldId="279"/>
            <ac:spMk id="2" creationId="{D867418A-D048-49F1-AAB4-B68F8931F7F1}"/>
          </ac:spMkLst>
        </pc:spChg>
        <pc:spChg chg="mod">
          <ac:chgData name="Pascalle Cup" userId="S::p.cup@helicon.nl::acdf420d-3d1b-463e-9173-44ff0cd1b36a" providerId="AD" clId="Web-{D4DCDF2D-8D5F-4429-B027-79442CBAEB12}" dt="2020-10-07T07:39:22.620" v="24" actId="20577"/>
          <ac:spMkLst>
            <pc:docMk/>
            <pc:sldMk cId="3205289958" sldId="279"/>
            <ac:spMk id="3" creationId="{091ADBCE-D3A7-4049-BF4E-E671BD8A58FB}"/>
          </ac:spMkLst>
        </pc:spChg>
        <pc:spChg chg="mod">
          <ac:chgData name="Pascalle Cup" userId="S::p.cup@helicon.nl::acdf420d-3d1b-463e-9173-44ff0cd1b36a" providerId="AD" clId="Web-{D4DCDF2D-8D5F-4429-B027-79442CBAEB12}" dt="2020-10-07T07:39:47.058" v="37" actId="20577"/>
          <ac:spMkLst>
            <pc:docMk/>
            <pc:sldMk cId="3205289958" sldId="279"/>
            <ac:spMk id="4" creationId="{5E3EE1D5-C1B0-44EC-907B-A36F464FD32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3857-05B5-41D5-86BE-7EF1E4C254E8}" type="doc">
      <dgm:prSet loTypeId="urn:microsoft.com/office/officeart/2005/8/layout/process1" loCatId="process" qsTypeId="urn:microsoft.com/office/officeart/2005/8/quickstyle/simple1" qsCatId="simple" csTypeId="urn:microsoft.com/office/officeart/2005/8/colors/colorful5" csCatId="colorful" phldr="1"/>
      <dgm:spPr/>
    </dgm:pt>
    <dgm:pt modelId="{20294B2F-23C2-4D59-B5EE-2B7B1249B88E}">
      <dgm:prSet phldrT="[Tekst]"/>
      <dgm:spPr/>
      <dgm:t>
        <a:bodyPr/>
        <a:lstStyle/>
        <a:p>
          <a:r>
            <a:rPr lang="nl-NL" dirty="0"/>
            <a:t>Wijkschouw:</a:t>
          </a:r>
        </a:p>
        <a:p>
          <a:r>
            <a:rPr lang="nl-NL" dirty="0"/>
            <a:t>SWOT 1</a:t>
          </a:r>
        </a:p>
      </dgm:t>
    </dgm:pt>
    <dgm:pt modelId="{1FE03391-381F-4ABC-A76E-5040B27F6A7C}" type="parTrans" cxnId="{6937C383-D44E-482A-A0A5-32D8F2C31233}">
      <dgm:prSet/>
      <dgm:spPr/>
      <dgm:t>
        <a:bodyPr/>
        <a:lstStyle/>
        <a:p>
          <a:endParaRPr lang="nl-NL"/>
        </a:p>
      </dgm:t>
    </dgm:pt>
    <dgm:pt modelId="{03151C30-ED1B-49DA-82E4-7850719C35C1}" type="sibTrans" cxnId="{6937C383-D44E-482A-A0A5-32D8F2C31233}">
      <dgm:prSet/>
      <dgm:spPr/>
      <dgm:t>
        <a:bodyPr/>
        <a:lstStyle/>
        <a:p>
          <a:endParaRPr lang="nl-NL"/>
        </a:p>
      </dgm:t>
    </dgm:pt>
    <dgm:pt modelId="{2A068A92-0108-400A-BCEA-E8AEA644B014}">
      <dgm:prSet phldrT="[Tekst]"/>
      <dgm:spPr/>
      <dgm:t>
        <a:bodyPr/>
        <a:lstStyle/>
        <a:p>
          <a:r>
            <a:rPr lang="nl-NL" dirty="0"/>
            <a:t>Data: </a:t>
          </a:r>
        </a:p>
        <a:p>
          <a:r>
            <a:rPr lang="nl-NL" dirty="0"/>
            <a:t>SWOT 2</a:t>
          </a:r>
        </a:p>
      </dgm:t>
    </dgm:pt>
    <dgm:pt modelId="{F8A409A8-4A92-456E-9188-524E82F090D3}" type="parTrans" cxnId="{C928841C-E299-4531-B62F-FC9A40BC17D2}">
      <dgm:prSet/>
      <dgm:spPr/>
      <dgm:t>
        <a:bodyPr/>
        <a:lstStyle/>
        <a:p>
          <a:endParaRPr lang="nl-NL"/>
        </a:p>
      </dgm:t>
    </dgm:pt>
    <dgm:pt modelId="{52F76F1B-6122-44B6-AFC8-23DD3F2E8F43}" type="sibTrans" cxnId="{C928841C-E299-4531-B62F-FC9A40BC17D2}">
      <dgm:prSet/>
      <dgm:spPr/>
      <dgm:t>
        <a:bodyPr/>
        <a:lstStyle/>
        <a:p>
          <a:endParaRPr lang="nl-NL"/>
        </a:p>
      </dgm:t>
    </dgm:pt>
    <dgm:pt modelId="{C49187D4-CB07-4025-98C2-DE8AA16775FC}">
      <dgm:prSet phldrT="[Tekst]"/>
      <dgm:spPr/>
      <dgm:t>
        <a:bodyPr/>
        <a:lstStyle/>
        <a:p>
          <a:r>
            <a:rPr lang="nl-NL" dirty="0"/>
            <a:t>Sociale leefbaarheid:</a:t>
          </a:r>
        </a:p>
        <a:p>
          <a:r>
            <a:rPr lang="nl-NL" dirty="0"/>
            <a:t>SWOT 3</a:t>
          </a:r>
        </a:p>
      </dgm:t>
    </dgm:pt>
    <dgm:pt modelId="{65C77B38-DDC8-41C0-852A-E7EE74CD237F}" type="parTrans" cxnId="{C82A7560-E5F2-40A7-9FDF-DBB29B5AA6F0}">
      <dgm:prSet/>
      <dgm:spPr/>
      <dgm:t>
        <a:bodyPr/>
        <a:lstStyle/>
        <a:p>
          <a:endParaRPr lang="nl-NL"/>
        </a:p>
      </dgm:t>
    </dgm:pt>
    <dgm:pt modelId="{5356AF26-B109-40D1-98E4-B5E5C1CF9705}" type="sibTrans" cxnId="{C82A7560-E5F2-40A7-9FDF-DBB29B5AA6F0}">
      <dgm:prSet/>
      <dgm:spPr/>
      <dgm:t>
        <a:bodyPr/>
        <a:lstStyle/>
        <a:p>
          <a:endParaRPr lang="nl-NL"/>
        </a:p>
      </dgm:t>
    </dgm:pt>
    <dgm:pt modelId="{70DE18F4-90C3-4DBF-9CF9-2EA46A57BB72}">
      <dgm:prSet phldrT="[Tekst]" custT="1"/>
      <dgm:spPr/>
      <dgm:t>
        <a:bodyPr/>
        <a:lstStyle/>
        <a:p>
          <a:r>
            <a:rPr lang="nl-NL" sz="2800" b="1" dirty="0"/>
            <a:t>Waar zitten verbeter-punten? </a:t>
          </a:r>
        </a:p>
      </dgm:t>
    </dgm:pt>
    <dgm:pt modelId="{A656F1EB-84DF-4AE9-9B7A-C41C1B999306}" type="parTrans" cxnId="{1D34629D-0808-44EF-A5CC-B269ED521831}">
      <dgm:prSet/>
      <dgm:spPr/>
      <dgm:t>
        <a:bodyPr/>
        <a:lstStyle/>
        <a:p>
          <a:endParaRPr lang="nl-NL"/>
        </a:p>
      </dgm:t>
    </dgm:pt>
    <dgm:pt modelId="{BAD6F54C-E81C-44BC-BB8F-DB7161238F42}" type="sibTrans" cxnId="{1D34629D-0808-44EF-A5CC-B269ED521831}">
      <dgm:prSet/>
      <dgm:spPr/>
      <dgm:t>
        <a:bodyPr/>
        <a:lstStyle/>
        <a:p>
          <a:endParaRPr lang="nl-NL"/>
        </a:p>
      </dgm:t>
    </dgm:pt>
    <dgm:pt modelId="{0A8282A7-5622-414E-B6B5-F9EA2E6F3313}" type="pres">
      <dgm:prSet presAssocID="{3D263857-05B5-41D5-86BE-7EF1E4C254E8}" presName="Name0" presStyleCnt="0">
        <dgm:presLayoutVars>
          <dgm:dir/>
          <dgm:resizeHandles val="exact"/>
        </dgm:presLayoutVars>
      </dgm:prSet>
      <dgm:spPr/>
    </dgm:pt>
    <dgm:pt modelId="{3EF12804-2FBE-433D-A042-C80CF037349A}" type="pres">
      <dgm:prSet presAssocID="{20294B2F-23C2-4D59-B5EE-2B7B1249B88E}" presName="node" presStyleLbl="node1" presStyleIdx="0" presStyleCnt="4">
        <dgm:presLayoutVars>
          <dgm:bulletEnabled val="1"/>
        </dgm:presLayoutVars>
      </dgm:prSet>
      <dgm:spPr/>
    </dgm:pt>
    <dgm:pt modelId="{51066262-9489-4824-BF44-E3858F7F1884}" type="pres">
      <dgm:prSet presAssocID="{03151C30-ED1B-49DA-82E4-7850719C35C1}" presName="sibTrans" presStyleLbl="sibTrans2D1" presStyleIdx="0" presStyleCnt="3"/>
      <dgm:spPr/>
    </dgm:pt>
    <dgm:pt modelId="{B8CFBEB6-644C-43C2-BE6C-06C38E079636}" type="pres">
      <dgm:prSet presAssocID="{03151C30-ED1B-49DA-82E4-7850719C35C1}" presName="connectorText" presStyleLbl="sibTrans2D1" presStyleIdx="0" presStyleCnt="3"/>
      <dgm:spPr/>
    </dgm:pt>
    <dgm:pt modelId="{1FD20807-716B-473C-931E-3084607F4BF9}" type="pres">
      <dgm:prSet presAssocID="{2A068A92-0108-400A-BCEA-E8AEA644B014}" presName="node" presStyleLbl="node1" presStyleIdx="1" presStyleCnt="4">
        <dgm:presLayoutVars>
          <dgm:bulletEnabled val="1"/>
        </dgm:presLayoutVars>
      </dgm:prSet>
      <dgm:spPr/>
    </dgm:pt>
    <dgm:pt modelId="{2C7D3B2D-0271-4534-96FC-F75FB6DD9D0A}" type="pres">
      <dgm:prSet presAssocID="{52F76F1B-6122-44B6-AFC8-23DD3F2E8F43}" presName="sibTrans" presStyleLbl="sibTrans2D1" presStyleIdx="1" presStyleCnt="3"/>
      <dgm:spPr/>
    </dgm:pt>
    <dgm:pt modelId="{6ABB4269-BABC-419A-8B7B-E9BABB1040D2}" type="pres">
      <dgm:prSet presAssocID="{52F76F1B-6122-44B6-AFC8-23DD3F2E8F43}" presName="connectorText" presStyleLbl="sibTrans2D1" presStyleIdx="1" presStyleCnt="3"/>
      <dgm:spPr/>
    </dgm:pt>
    <dgm:pt modelId="{CB562FF1-5C14-428A-952B-8BE7020B44C3}" type="pres">
      <dgm:prSet presAssocID="{C49187D4-CB07-4025-98C2-DE8AA16775FC}" presName="node" presStyleLbl="node1" presStyleIdx="2" presStyleCnt="4">
        <dgm:presLayoutVars>
          <dgm:bulletEnabled val="1"/>
        </dgm:presLayoutVars>
      </dgm:prSet>
      <dgm:spPr/>
    </dgm:pt>
    <dgm:pt modelId="{731BA915-C450-4525-A2DE-FC72ED050E7F}" type="pres">
      <dgm:prSet presAssocID="{5356AF26-B109-40D1-98E4-B5E5C1CF9705}" presName="sibTrans" presStyleLbl="sibTrans2D1" presStyleIdx="2" presStyleCnt="3"/>
      <dgm:spPr/>
    </dgm:pt>
    <dgm:pt modelId="{89CA7AEC-BED2-47BD-8ECD-4FC1AAA79DF3}" type="pres">
      <dgm:prSet presAssocID="{5356AF26-B109-40D1-98E4-B5E5C1CF9705}" presName="connectorText" presStyleLbl="sibTrans2D1" presStyleIdx="2" presStyleCnt="3"/>
      <dgm:spPr/>
    </dgm:pt>
    <dgm:pt modelId="{D28CF49E-DA67-4552-BD72-82EA132004C4}" type="pres">
      <dgm:prSet presAssocID="{70DE18F4-90C3-4DBF-9CF9-2EA46A57BB72}" presName="node" presStyleLbl="node1" presStyleIdx="3" presStyleCnt="4">
        <dgm:presLayoutVars>
          <dgm:bulletEnabled val="1"/>
        </dgm:presLayoutVars>
      </dgm:prSet>
      <dgm:spPr/>
    </dgm:pt>
  </dgm:ptLst>
  <dgm:cxnLst>
    <dgm:cxn modelId="{C928841C-E299-4531-B62F-FC9A40BC17D2}" srcId="{3D263857-05B5-41D5-86BE-7EF1E4C254E8}" destId="{2A068A92-0108-400A-BCEA-E8AEA644B014}" srcOrd="1" destOrd="0" parTransId="{F8A409A8-4A92-456E-9188-524E82F090D3}" sibTransId="{52F76F1B-6122-44B6-AFC8-23DD3F2E8F43}"/>
    <dgm:cxn modelId="{F861391F-0D23-48D2-8A16-87CC37647F3B}" type="presOf" srcId="{5356AF26-B109-40D1-98E4-B5E5C1CF9705}" destId="{731BA915-C450-4525-A2DE-FC72ED050E7F}" srcOrd="0" destOrd="0" presId="urn:microsoft.com/office/officeart/2005/8/layout/process1"/>
    <dgm:cxn modelId="{47A45835-B69D-4DE7-A2E0-8C2DC400356A}" type="presOf" srcId="{C49187D4-CB07-4025-98C2-DE8AA16775FC}" destId="{CB562FF1-5C14-428A-952B-8BE7020B44C3}" srcOrd="0" destOrd="0" presId="urn:microsoft.com/office/officeart/2005/8/layout/process1"/>
    <dgm:cxn modelId="{91385637-F736-47F7-B002-E356589F46C9}" type="presOf" srcId="{03151C30-ED1B-49DA-82E4-7850719C35C1}" destId="{51066262-9489-4824-BF44-E3858F7F1884}" srcOrd="0" destOrd="0" presId="urn:microsoft.com/office/officeart/2005/8/layout/process1"/>
    <dgm:cxn modelId="{C82A7560-E5F2-40A7-9FDF-DBB29B5AA6F0}" srcId="{3D263857-05B5-41D5-86BE-7EF1E4C254E8}" destId="{C49187D4-CB07-4025-98C2-DE8AA16775FC}" srcOrd="2" destOrd="0" parTransId="{65C77B38-DDC8-41C0-852A-E7EE74CD237F}" sibTransId="{5356AF26-B109-40D1-98E4-B5E5C1CF9705}"/>
    <dgm:cxn modelId="{70F41B61-AC6C-4381-B36B-797A4D08EA89}" type="presOf" srcId="{52F76F1B-6122-44B6-AFC8-23DD3F2E8F43}" destId="{2C7D3B2D-0271-4534-96FC-F75FB6DD9D0A}" srcOrd="0" destOrd="0" presId="urn:microsoft.com/office/officeart/2005/8/layout/process1"/>
    <dgm:cxn modelId="{18A90969-0216-470E-A2DD-4A10A90A8052}" type="presOf" srcId="{03151C30-ED1B-49DA-82E4-7850719C35C1}" destId="{B8CFBEB6-644C-43C2-BE6C-06C38E079636}" srcOrd="1" destOrd="0" presId="urn:microsoft.com/office/officeart/2005/8/layout/process1"/>
    <dgm:cxn modelId="{F45DE74B-6439-4841-BCEB-F29114497365}" type="presOf" srcId="{2A068A92-0108-400A-BCEA-E8AEA644B014}" destId="{1FD20807-716B-473C-931E-3084607F4BF9}" srcOrd="0" destOrd="0" presId="urn:microsoft.com/office/officeart/2005/8/layout/process1"/>
    <dgm:cxn modelId="{D302E852-DF37-401B-BEDC-8E97C977ACD1}" type="presOf" srcId="{20294B2F-23C2-4D59-B5EE-2B7B1249B88E}" destId="{3EF12804-2FBE-433D-A042-C80CF037349A}" srcOrd="0" destOrd="0" presId="urn:microsoft.com/office/officeart/2005/8/layout/process1"/>
    <dgm:cxn modelId="{9F2A0256-5831-4EEC-BC6B-4AF4C7930FD2}" type="presOf" srcId="{5356AF26-B109-40D1-98E4-B5E5C1CF9705}" destId="{89CA7AEC-BED2-47BD-8ECD-4FC1AAA79DF3}" srcOrd="1" destOrd="0" presId="urn:microsoft.com/office/officeart/2005/8/layout/process1"/>
    <dgm:cxn modelId="{4A7F2976-B518-4984-A864-9E105F33F11B}" type="presOf" srcId="{3D263857-05B5-41D5-86BE-7EF1E4C254E8}" destId="{0A8282A7-5622-414E-B6B5-F9EA2E6F3313}" srcOrd="0" destOrd="0" presId="urn:microsoft.com/office/officeart/2005/8/layout/process1"/>
    <dgm:cxn modelId="{6937C383-D44E-482A-A0A5-32D8F2C31233}" srcId="{3D263857-05B5-41D5-86BE-7EF1E4C254E8}" destId="{20294B2F-23C2-4D59-B5EE-2B7B1249B88E}" srcOrd="0" destOrd="0" parTransId="{1FE03391-381F-4ABC-A76E-5040B27F6A7C}" sibTransId="{03151C30-ED1B-49DA-82E4-7850719C35C1}"/>
    <dgm:cxn modelId="{3BB8418A-B246-4E73-B77F-F90FD5AF1169}" type="presOf" srcId="{70DE18F4-90C3-4DBF-9CF9-2EA46A57BB72}" destId="{D28CF49E-DA67-4552-BD72-82EA132004C4}" srcOrd="0" destOrd="0" presId="urn:microsoft.com/office/officeart/2005/8/layout/process1"/>
    <dgm:cxn modelId="{1D34629D-0808-44EF-A5CC-B269ED521831}" srcId="{3D263857-05B5-41D5-86BE-7EF1E4C254E8}" destId="{70DE18F4-90C3-4DBF-9CF9-2EA46A57BB72}" srcOrd="3" destOrd="0" parTransId="{A656F1EB-84DF-4AE9-9B7A-C41C1B999306}" sibTransId="{BAD6F54C-E81C-44BC-BB8F-DB7161238F42}"/>
    <dgm:cxn modelId="{D8749AA2-6248-4E07-B7D5-8363044C2B9C}" type="presOf" srcId="{52F76F1B-6122-44B6-AFC8-23DD3F2E8F43}" destId="{6ABB4269-BABC-419A-8B7B-E9BABB1040D2}" srcOrd="1" destOrd="0" presId="urn:microsoft.com/office/officeart/2005/8/layout/process1"/>
    <dgm:cxn modelId="{519B9BD2-B739-417A-B7FE-697C352FE46B}" type="presParOf" srcId="{0A8282A7-5622-414E-B6B5-F9EA2E6F3313}" destId="{3EF12804-2FBE-433D-A042-C80CF037349A}" srcOrd="0" destOrd="0" presId="urn:microsoft.com/office/officeart/2005/8/layout/process1"/>
    <dgm:cxn modelId="{581B46AF-C79B-455D-8758-682EAE8B1F0A}" type="presParOf" srcId="{0A8282A7-5622-414E-B6B5-F9EA2E6F3313}" destId="{51066262-9489-4824-BF44-E3858F7F1884}" srcOrd="1" destOrd="0" presId="urn:microsoft.com/office/officeart/2005/8/layout/process1"/>
    <dgm:cxn modelId="{0D019C44-54FE-40BD-B652-B29CBB89D036}" type="presParOf" srcId="{51066262-9489-4824-BF44-E3858F7F1884}" destId="{B8CFBEB6-644C-43C2-BE6C-06C38E079636}" srcOrd="0" destOrd="0" presId="urn:microsoft.com/office/officeart/2005/8/layout/process1"/>
    <dgm:cxn modelId="{FE181348-E6FA-4E58-9375-B402B242FA16}" type="presParOf" srcId="{0A8282A7-5622-414E-B6B5-F9EA2E6F3313}" destId="{1FD20807-716B-473C-931E-3084607F4BF9}" srcOrd="2" destOrd="0" presId="urn:microsoft.com/office/officeart/2005/8/layout/process1"/>
    <dgm:cxn modelId="{4AD276BC-04BC-401C-9B95-6F1C6392F421}" type="presParOf" srcId="{0A8282A7-5622-414E-B6B5-F9EA2E6F3313}" destId="{2C7D3B2D-0271-4534-96FC-F75FB6DD9D0A}" srcOrd="3" destOrd="0" presId="urn:microsoft.com/office/officeart/2005/8/layout/process1"/>
    <dgm:cxn modelId="{1B81DFCF-D124-4422-80B6-99F1CF1D7DED}" type="presParOf" srcId="{2C7D3B2D-0271-4534-96FC-F75FB6DD9D0A}" destId="{6ABB4269-BABC-419A-8B7B-E9BABB1040D2}" srcOrd="0" destOrd="0" presId="urn:microsoft.com/office/officeart/2005/8/layout/process1"/>
    <dgm:cxn modelId="{336FCF24-EE7D-45E3-BBC0-81A7DF79C516}" type="presParOf" srcId="{0A8282A7-5622-414E-B6B5-F9EA2E6F3313}" destId="{CB562FF1-5C14-428A-952B-8BE7020B44C3}" srcOrd="4" destOrd="0" presId="urn:microsoft.com/office/officeart/2005/8/layout/process1"/>
    <dgm:cxn modelId="{EF57AADE-CFA1-4E2F-BD1A-8318DC85D2DD}" type="presParOf" srcId="{0A8282A7-5622-414E-B6B5-F9EA2E6F3313}" destId="{731BA915-C450-4525-A2DE-FC72ED050E7F}" srcOrd="5" destOrd="0" presId="urn:microsoft.com/office/officeart/2005/8/layout/process1"/>
    <dgm:cxn modelId="{D35E4E88-6053-455B-95A7-2C4A4A223A9F}" type="presParOf" srcId="{731BA915-C450-4525-A2DE-FC72ED050E7F}" destId="{89CA7AEC-BED2-47BD-8ECD-4FC1AAA79DF3}" srcOrd="0" destOrd="0" presId="urn:microsoft.com/office/officeart/2005/8/layout/process1"/>
    <dgm:cxn modelId="{6213868D-B2F7-44EA-B1D6-4F1963ED09C7}" type="presParOf" srcId="{0A8282A7-5622-414E-B6B5-F9EA2E6F3313}" destId="{D28CF49E-DA67-4552-BD72-82EA132004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B7E84-8750-4AEF-B96D-4B86F618B17F}" type="doc">
      <dgm:prSet loTypeId="urn:microsoft.com/office/officeart/2005/8/layout/process1" loCatId="process" qsTypeId="urn:microsoft.com/office/officeart/2005/8/quickstyle/simple1" qsCatId="simple" csTypeId="urn:microsoft.com/office/officeart/2005/8/colors/colorful1" csCatId="colorful" phldr="1"/>
      <dgm:spPr/>
    </dgm:pt>
    <dgm:pt modelId="{29779B23-4DEC-4563-A176-C6C634752C2A}">
      <dgm:prSet phldrT="[Tekst]"/>
      <dgm:spPr/>
      <dgm:t>
        <a:bodyPr/>
        <a:lstStyle/>
        <a:p>
          <a:r>
            <a:rPr lang="nl-NL" dirty="0"/>
            <a:t>Analyse</a:t>
          </a:r>
        </a:p>
        <a:p>
          <a:r>
            <a:rPr lang="nl-NL" dirty="0"/>
            <a:t>SWOT 1,2 &amp; 3 </a:t>
          </a:r>
        </a:p>
      </dgm:t>
    </dgm:pt>
    <dgm:pt modelId="{D8D6EF39-7807-402B-8585-FABD096F1463}" type="parTrans" cxnId="{75732125-B8E1-4004-94A4-9DC1C1088BF4}">
      <dgm:prSet/>
      <dgm:spPr/>
      <dgm:t>
        <a:bodyPr/>
        <a:lstStyle/>
        <a:p>
          <a:endParaRPr lang="nl-NL"/>
        </a:p>
      </dgm:t>
    </dgm:pt>
    <dgm:pt modelId="{113F4E4B-343E-4EEC-98AF-5B21FC35DD49}" type="sibTrans" cxnId="{75732125-B8E1-4004-94A4-9DC1C1088BF4}">
      <dgm:prSet/>
      <dgm:spPr/>
      <dgm:t>
        <a:bodyPr/>
        <a:lstStyle/>
        <a:p>
          <a:endParaRPr lang="nl-NL"/>
        </a:p>
      </dgm:t>
    </dgm:pt>
    <dgm:pt modelId="{BB688E31-71C0-40AA-9069-43DFE2E8B1F2}">
      <dgm:prSet phldrT="[Tekst]"/>
      <dgm:spPr/>
      <dgm:t>
        <a:bodyPr/>
        <a:lstStyle/>
        <a:p>
          <a:r>
            <a:rPr lang="nl-NL" dirty="0"/>
            <a:t>Knelpunten bepalen</a:t>
          </a:r>
        </a:p>
      </dgm:t>
    </dgm:pt>
    <dgm:pt modelId="{446FCC0B-AE7B-40A7-BFD9-A630D999FB42}" type="parTrans" cxnId="{B048D31C-C6FD-4C3F-8C1F-83CD56646198}">
      <dgm:prSet/>
      <dgm:spPr/>
      <dgm:t>
        <a:bodyPr/>
        <a:lstStyle/>
        <a:p>
          <a:endParaRPr lang="nl-NL"/>
        </a:p>
      </dgm:t>
    </dgm:pt>
    <dgm:pt modelId="{32A7E477-2929-4530-B576-25AA031D550C}" type="sibTrans" cxnId="{B048D31C-C6FD-4C3F-8C1F-83CD56646198}">
      <dgm:prSet/>
      <dgm:spPr/>
      <dgm:t>
        <a:bodyPr/>
        <a:lstStyle/>
        <a:p>
          <a:endParaRPr lang="nl-NL"/>
        </a:p>
      </dgm:t>
    </dgm:pt>
    <dgm:pt modelId="{A31A7AF0-1AB7-4F02-8114-79234A1A54E8}">
      <dgm:prSet phldrT="[Tekst]"/>
      <dgm:spPr/>
      <dgm:t>
        <a:bodyPr/>
        <a:lstStyle/>
        <a:p>
          <a:r>
            <a:rPr lang="nl-NL" dirty="0"/>
            <a:t>Oplossingen zoeken </a:t>
          </a:r>
        </a:p>
      </dgm:t>
    </dgm:pt>
    <dgm:pt modelId="{2ED10800-CAD0-468B-AA70-5D5408A0A138}" type="parTrans" cxnId="{605D1445-360A-49E2-82A6-4175FE447882}">
      <dgm:prSet/>
      <dgm:spPr/>
      <dgm:t>
        <a:bodyPr/>
        <a:lstStyle/>
        <a:p>
          <a:endParaRPr lang="nl-NL"/>
        </a:p>
      </dgm:t>
    </dgm:pt>
    <dgm:pt modelId="{AE967FBB-39CA-4ED4-BE05-A04B092B108F}" type="sibTrans" cxnId="{605D1445-360A-49E2-82A6-4175FE447882}">
      <dgm:prSet/>
      <dgm:spPr/>
      <dgm:t>
        <a:bodyPr/>
        <a:lstStyle/>
        <a:p>
          <a:endParaRPr lang="nl-NL"/>
        </a:p>
      </dgm:t>
    </dgm:pt>
    <dgm:pt modelId="{19D710EC-44A5-4576-A0A4-FF2F1129DD8A}">
      <dgm:prSet phldrT="[Tekst]"/>
      <dgm:spPr/>
      <dgm:t>
        <a:bodyPr/>
        <a:lstStyle/>
        <a:p>
          <a:r>
            <a:rPr lang="nl-NL" dirty="0"/>
            <a:t>Keuze en uitwerking van oplossingen.</a:t>
          </a:r>
        </a:p>
      </dgm:t>
    </dgm:pt>
    <dgm:pt modelId="{096B3BBD-3F51-4C01-A1DD-E467EA6591EB}" type="parTrans" cxnId="{1765445C-9DDC-4032-A528-3626D77995F6}">
      <dgm:prSet/>
      <dgm:spPr/>
      <dgm:t>
        <a:bodyPr/>
        <a:lstStyle/>
        <a:p>
          <a:endParaRPr lang="nl-NL"/>
        </a:p>
      </dgm:t>
    </dgm:pt>
    <dgm:pt modelId="{57F7C954-5655-4287-A8D9-057214B20735}" type="sibTrans" cxnId="{1765445C-9DDC-4032-A528-3626D77995F6}">
      <dgm:prSet/>
      <dgm:spPr/>
      <dgm:t>
        <a:bodyPr/>
        <a:lstStyle/>
        <a:p>
          <a:endParaRPr lang="nl-NL"/>
        </a:p>
      </dgm:t>
    </dgm:pt>
    <dgm:pt modelId="{50628CA7-C40E-4162-87B0-8226F28CCEEA}" type="pres">
      <dgm:prSet presAssocID="{189B7E84-8750-4AEF-B96D-4B86F618B17F}" presName="Name0" presStyleCnt="0">
        <dgm:presLayoutVars>
          <dgm:dir/>
          <dgm:resizeHandles val="exact"/>
        </dgm:presLayoutVars>
      </dgm:prSet>
      <dgm:spPr/>
    </dgm:pt>
    <dgm:pt modelId="{301D4AF5-D576-478B-8052-05F8D4779A5F}" type="pres">
      <dgm:prSet presAssocID="{29779B23-4DEC-4563-A176-C6C634752C2A}" presName="node" presStyleLbl="node1" presStyleIdx="0" presStyleCnt="4">
        <dgm:presLayoutVars>
          <dgm:bulletEnabled val="1"/>
        </dgm:presLayoutVars>
      </dgm:prSet>
      <dgm:spPr/>
    </dgm:pt>
    <dgm:pt modelId="{FB7D15DD-6E86-44BA-9D62-318D20A5C687}" type="pres">
      <dgm:prSet presAssocID="{113F4E4B-343E-4EEC-98AF-5B21FC35DD49}" presName="sibTrans" presStyleLbl="sibTrans2D1" presStyleIdx="0" presStyleCnt="3"/>
      <dgm:spPr/>
    </dgm:pt>
    <dgm:pt modelId="{8EFCB914-D6BD-4C44-B376-35248167FD3B}" type="pres">
      <dgm:prSet presAssocID="{113F4E4B-343E-4EEC-98AF-5B21FC35DD49}" presName="connectorText" presStyleLbl="sibTrans2D1" presStyleIdx="0" presStyleCnt="3"/>
      <dgm:spPr/>
    </dgm:pt>
    <dgm:pt modelId="{9D86B4B7-5373-4444-A0ED-72E539AA6CF5}" type="pres">
      <dgm:prSet presAssocID="{BB688E31-71C0-40AA-9069-43DFE2E8B1F2}" presName="node" presStyleLbl="node1" presStyleIdx="1" presStyleCnt="4">
        <dgm:presLayoutVars>
          <dgm:bulletEnabled val="1"/>
        </dgm:presLayoutVars>
      </dgm:prSet>
      <dgm:spPr/>
    </dgm:pt>
    <dgm:pt modelId="{A499D304-2629-42F6-A4BB-AB3A040D4AA8}" type="pres">
      <dgm:prSet presAssocID="{32A7E477-2929-4530-B576-25AA031D550C}" presName="sibTrans" presStyleLbl="sibTrans2D1" presStyleIdx="1" presStyleCnt="3"/>
      <dgm:spPr/>
    </dgm:pt>
    <dgm:pt modelId="{4844895C-638C-4906-92D0-F834C12C0028}" type="pres">
      <dgm:prSet presAssocID="{32A7E477-2929-4530-B576-25AA031D550C}" presName="connectorText" presStyleLbl="sibTrans2D1" presStyleIdx="1" presStyleCnt="3"/>
      <dgm:spPr/>
    </dgm:pt>
    <dgm:pt modelId="{1BAC5A9A-880B-4AEF-95AA-BD639BA6E45D}" type="pres">
      <dgm:prSet presAssocID="{A31A7AF0-1AB7-4F02-8114-79234A1A54E8}" presName="node" presStyleLbl="node1" presStyleIdx="2" presStyleCnt="4">
        <dgm:presLayoutVars>
          <dgm:bulletEnabled val="1"/>
        </dgm:presLayoutVars>
      </dgm:prSet>
      <dgm:spPr/>
    </dgm:pt>
    <dgm:pt modelId="{9C8683C1-BC5D-4ADA-9335-BBD76C1AAA48}" type="pres">
      <dgm:prSet presAssocID="{AE967FBB-39CA-4ED4-BE05-A04B092B108F}" presName="sibTrans" presStyleLbl="sibTrans2D1" presStyleIdx="2" presStyleCnt="3"/>
      <dgm:spPr/>
    </dgm:pt>
    <dgm:pt modelId="{1A9E28BA-9B22-429A-907A-5DFF14B8929E}" type="pres">
      <dgm:prSet presAssocID="{AE967FBB-39CA-4ED4-BE05-A04B092B108F}" presName="connectorText" presStyleLbl="sibTrans2D1" presStyleIdx="2" presStyleCnt="3"/>
      <dgm:spPr/>
    </dgm:pt>
    <dgm:pt modelId="{EE02958B-BFDF-4AA2-9E3E-383254E438B2}" type="pres">
      <dgm:prSet presAssocID="{19D710EC-44A5-4576-A0A4-FF2F1129DD8A}" presName="node" presStyleLbl="node1" presStyleIdx="3" presStyleCnt="4">
        <dgm:presLayoutVars>
          <dgm:bulletEnabled val="1"/>
        </dgm:presLayoutVars>
      </dgm:prSet>
      <dgm:spPr/>
    </dgm:pt>
  </dgm:ptLst>
  <dgm:cxnLst>
    <dgm:cxn modelId="{BC6C3C17-D265-474A-B6E5-8633A5F62F2B}" type="presOf" srcId="{29779B23-4DEC-4563-A176-C6C634752C2A}" destId="{301D4AF5-D576-478B-8052-05F8D4779A5F}" srcOrd="0" destOrd="0" presId="urn:microsoft.com/office/officeart/2005/8/layout/process1"/>
    <dgm:cxn modelId="{B048D31C-C6FD-4C3F-8C1F-83CD56646198}" srcId="{189B7E84-8750-4AEF-B96D-4B86F618B17F}" destId="{BB688E31-71C0-40AA-9069-43DFE2E8B1F2}" srcOrd="1" destOrd="0" parTransId="{446FCC0B-AE7B-40A7-BFD9-A630D999FB42}" sibTransId="{32A7E477-2929-4530-B576-25AA031D550C}"/>
    <dgm:cxn modelId="{28B0AA21-7025-454B-9690-18EE24BBD3B8}" type="presOf" srcId="{AE967FBB-39CA-4ED4-BE05-A04B092B108F}" destId="{1A9E28BA-9B22-429A-907A-5DFF14B8929E}" srcOrd="1" destOrd="0" presId="urn:microsoft.com/office/officeart/2005/8/layout/process1"/>
    <dgm:cxn modelId="{75732125-B8E1-4004-94A4-9DC1C1088BF4}" srcId="{189B7E84-8750-4AEF-B96D-4B86F618B17F}" destId="{29779B23-4DEC-4563-A176-C6C634752C2A}" srcOrd="0" destOrd="0" parTransId="{D8D6EF39-7807-402B-8585-FABD096F1463}" sibTransId="{113F4E4B-343E-4EEC-98AF-5B21FC35DD49}"/>
    <dgm:cxn modelId="{7A9FC240-E8B2-4831-8984-79DC0C207A0C}" type="presOf" srcId="{19D710EC-44A5-4576-A0A4-FF2F1129DD8A}" destId="{EE02958B-BFDF-4AA2-9E3E-383254E438B2}" srcOrd="0" destOrd="0" presId="urn:microsoft.com/office/officeart/2005/8/layout/process1"/>
    <dgm:cxn modelId="{1765445C-9DDC-4032-A528-3626D77995F6}" srcId="{189B7E84-8750-4AEF-B96D-4B86F618B17F}" destId="{19D710EC-44A5-4576-A0A4-FF2F1129DD8A}" srcOrd="3" destOrd="0" parTransId="{096B3BBD-3F51-4C01-A1DD-E467EA6591EB}" sibTransId="{57F7C954-5655-4287-A8D9-057214B20735}"/>
    <dgm:cxn modelId="{34E4C542-44B3-4E59-B73F-3C734B572321}" type="presOf" srcId="{113F4E4B-343E-4EEC-98AF-5B21FC35DD49}" destId="{8EFCB914-D6BD-4C44-B376-35248167FD3B}" srcOrd="1" destOrd="0" presId="urn:microsoft.com/office/officeart/2005/8/layout/process1"/>
    <dgm:cxn modelId="{605D1445-360A-49E2-82A6-4175FE447882}" srcId="{189B7E84-8750-4AEF-B96D-4B86F618B17F}" destId="{A31A7AF0-1AB7-4F02-8114-79234A1A54E8}" srcOrd="2" destOrd="0" parTransId="{2ED10800-CAD0-468B-AA70-5D5408A0A138}" sibTransId="{AE967FBB-39CA-4ED4-BE05-A04B092B108F}"/>
    <dgm:cxn modelId="{D9BF9171-2DBE-4BC5-9473-F71255ABD713}" type="presOf" srcId="{A31A7AF0-1AB7-4F02-8114-79234A1A54E8}" destId="{1BAC5A9A-880B-4AEF-95AA-BD639BA6E45D}" srcOrd="0" destOrd="0" presId="urn:microsoft.com/office/officeart/2005/8/layout/process1"/>
    <dgm:cxn modelId="{989188AC-6BCA-46FA-A5C1-7801EA867F5E}" type="presOf" srcId="{32A7E477-2929-4530-B576-25AA031D550C}" destId="{4844895C-638C-4906-92D0-F834C12C0028}" srcOrd="1" destOrd="0" presId="urn:microsoft.com/office/officeart/2005/8/layout/process1"/>
    <dgm:cxn modelId="{1B0A93B0-5A26-4508-9268-6430B6A00D95}" type="presOf" srcId="{113F4E4B-343E-4EEC-98AF-5B21FC35DD49}" destId="{FB7D15DD-6E86-44BA-9D62-318D20A5C687}" srcOrd="0" destOrd="0" presId="urn:microsoft.com/office/officeart/2005/8/layout/process1"/>
    <dgm:cxn modelId="{6AE106B1-D3F4-49E9-9A2D-7ED55FD263E1}" type="presOf" srcId="{32A7E477-2929-4530-B576-25AA031D550C}" destId="{A499D304-2629-42F6-A4BB-AB3A040D4AA8}" srcOrd="0" destOrd="0" presId="urn:microsoft.com/office/officeart/2005/8/layout/process1"/>
    <dgm:cxn modelId="{D0287ECD-8D48-4E3B-9116-D15DCFFD134C}" type="presOf" srcId="{189B7E84-8750-4AEF-B96D-4B86F618B17F}" destId="{50628CA7-C40E-4162-87B0-8226F28CCEEA}" srcOrd="0" destOrd="0" presId="urn:microsoft.com/office/officeart/2005/8/layout/process1"/>
    <dgm:cxn modelId="{3594C8CE-5AE7-4D1A-AF52-82EF353DCD03}" type="presOf" srcId="{AE967FBB-39CA-4ED4-BE05-A04B092B108F}" destId="{9C8683C1-BC5D-4ADA-9335-BBD76C1AAA48}" srcOrd="0" destOrd="0" presId="urn:microsoft.com/office/officeart/2005/8/layout/process1"/>
    <dgm:cxn modelId="{0A3F0AD4-9B51-4AAE-86FF-310DDFC191F9}" type="presOf" srcId="{BB688E31-71C0-40AA-9069-43DFE2E8B1F2}" destId="{9D86B4B7-5373-4444-A0ED-72E539AA6CF5}" srcOrd="0" destOrd="0" presId="urn:microsoft.com/office/officeart/2005/8/layout/process1"/>
    <dgm:cxn modelId="{438688E1-2F42-45B7-9BF6-CCEE7CAD2F02}" type="presParOf" srcId="{50628CA7-C40E-4162-87B0-8226F28CCEEA}" destId="{301D4AF5-D576-478B-8052-05F8D4779A5F}" srcOrd="0" destOrd="0" presId="urn:microsoft.com/office/officeart/2005/8/layout/process1"/>
    <dgm:cxn modelId="{9A42BDD3-1F19-4152-9EBD-04C305C3B88D}" type="presParOf" srcId="{50628CA7-C40E-4162-87B0-8226F28CCEEA}" destId="{FB7D15DD-6E86-44BA-9D62-318D20A5C687}" srcOrd="1" destOrd="0" presId="urn:microsoft.com/office/officeart/2005/8/layout/process1"/>
    <dgm:cxn modelId="{24DB0A2F-E085-4B8D-84BD-32919C236B13}" type="presParOf" srcId="{FB7D15DD-6E86-44BA-9D62-318D20A5C687}" destId="{8EFCB914-D6BD-4C44-B376-35248167FD3B}" srcOrd="0" destOrd="0" presId="urn:microsoft.com/office/officeart/2005/8/layout/process1"/>
    <dgm:cxn modelId="{37FCACDD-5BD8-40F8-8378-9C47FEC5283D}" type="presParOf" srcId="{50628CA7-C40E-4162-87B0-8226F28CCEEA}" destId="{9D86B4B7-5373-4444-A0ED-72E539AA6CF5}" srcOrd="2" destOrd="0" presId="urn:microsoft.com/office/officeart/2005/8/layout/process1"/>
    <dgm:cxn modelId="{D2DB4735-EB8A-4ACF-8EB6-BA8A3B9BE3D2}" type="presParOf" srcId="{50628CA7-C40E-4162-87B0-8226F28CCEEA}" destId="{A499D304-2629-42F6-A4BB-AB3A040D4AA8}" srcOrd="3" destOrd="0" presId="urn:microsoft.com/office/officeart/2005/8/layout/process1"/>
    <dgm:cxn modelId="{F2D6192B-C919-4BA0-BF80-3C4872E48B8F}" type="presParOf" srcId="{A499D304-2629-42F6-A4BB-AB3A040D4AA8}" destId="{4844895C-638C-4906-92D0-F834C12C0028}" srcOrd="0" destOrd="0" presId="urn:microsoft.com/office/officeart/2005/8/layout/process1"/>
    <dgm:cxn modelId="{86AA8F8B-A5B8-44AB-8ECB-3C413651415C}" type="presParOf" srcId="{50628CA7-C40E-4162-87B0-8226F28CCEEA}" destId="{1BAC5A9A-880B-4AEF-95AA-BD639BA6E45D}" srcOrd="4" destOrd="0" presId="urn:microsoft.com/office/officeart/2005/8/layout/process1"/>
    <dgm:cxn modelId="{42C5A61A-12AA-4E74-A0E1-BD919375A7E0}" type="presParOf" srcId="{50628CA7-C40E-4162-87B0-8226F28CCEEA}" destId="{9C8683C1-BC5D-4ADA-9335-BBD76C1AAA48}" srcOrd="5" destOrd="0" presId="urn:microsoft.com/office/officeart/2005/8/layout/process1"/>
    <dgm:cxn modelId="{8437B41C-6C89-45F1-9690-139C7D9C2DEC}" type="presParOf" srcId="{9C8683C1-BC5D-4ADA-9335-BBD76C1AAA48}" destId="{1A9E28BA-9B22-429A-907A-5DFF14B8929E}" srcOrd="0" destOrd="0" presId="urn:microsoft.com/office/officeart/2005/8/layout/process1"/>
    <dgm:cxn modelId="{6929D187-E3E2-48F8-88B4-F8BEACA06DEA}" type="presParOf" srcId="{50628CA7-C40E-4162-87B0-8226F28CCEEA}" destId="{EE02958B-BFDF-4AA2-9E3E-383254E438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2804-2FBE-433D-A042-C80CF037349A}">
      <dsp:nvSpPr>
        <dsp:cNvPr id="0" name=""/>
        <dsp:cNvSpPr/>
      </dsp:nvSpPr>
      <dsp:spPr>
        <a:xfrm>
          <a:off x="4886" y="1948249"/>
          <a:ext cx="2136374" cy="15221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Wijkschouw:</a:t>
          </a:r>
        </a:p>
        <a:p>
          <a:pPr marL="0" lvl="0" indent="0" algn="ctr" defTabSz="933450">
            <a:lnSpc>
              <a:spcPct val="90000"/>
            </a:lnSpc>
            <a:spcBef>
              <a:spcPct val="0"/>
            </a:spcBef>
            <a:spcAft>
              <a:spcPct val="35000"/>
            </a:spcAft>
            <a:buNone/>
          </a:pPr>
          <a:r>
            <a:rPr lang="nl-NL" sz="2100" kern="1200" dirty="0"/>
            <a:t>SWOT 1</a:t>
          </a:r>
        </a:p>
      </dsp:txBody>
      <dsp:txXfrm>
        <a:off x="49469" y="1992832"/>
        <a:ext cx="2047208" cy="1433001"/>
      </dsp:txXfrm>
    </dsp:sp>
    <dsp:sp modelId="{51066262-9489-4824-BF44-E3858F7F1884}">
      <dsp:nvSpPr>
        <dsp:cNvPr id="0" name=""/>
        <dsp:cNvSpPr/>
      </dsp:nvSpPr>
      <dsp:spPr>
        <a:xfrm>
          <a:off x="2354898" y="2444423"/>
          <a:ext cx="452911" cy="5298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354898" y="2550387"/>
        <a:ext cx="317038" cy="317892"/>
      </dsp:txXfrm>
    </dsp:sp>
    <dsp:sp modelId="{1FD20807-716B-473C-931E-3084607F4BF9}">
      <dsp:nvSpPr>
        <dsp:cNvPr id="0" name=""/>
        <dsp:cNvSpPr/>
      </dsp:nvSpPr>
      <dsp:spPr>
        <a:xfrm>
          <a:off x="2995811" y="1948249"/>
          <a:ext cx="2136374" cy="1522167"/>
        </a:xfrm>
        <a:prstGeom prst="roundRect">
          <a:avLst>
            <a:gd name="adj" fmla="val 10000"/>
          </a:avLst>
        </a:prstGeom>
        <a:solidFill>
          <a:schemeClr val="accent5">
            <a:hueOff val="125256"/>
            <a:satOff val="12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Data: </a:t>
          </a:r>
        </a:p>
        <a:p>
          <a:pPr marL="0" lvl="0" indent="0" algn="ctr" defTabSz="933450">
            <a:lnSpc>
              <a:spcPct val="90000"/>
            </a:lnSpc>
            <a:spcBef>
              <a:spcPct val="0"/>
            </a:spcBef>
            <a:spcAft>
              <a:spcPct val="35000"/>
            </a:spcAft>
            <a:buNone/>
          </a:pPr>
          <a:r>
            <a:rPr lang="nl-NL" sz="2100" kern="1200" dirty="0"/>
            <a:t>SWOT 2</a:t>
          </a:r>
        </a:p>
      </dsp:txBody>
      <dsp:txXfrm>
        <a:off x="3040394" y="1992832"/>
        <a:ext cx="2047208" cy="1433001"/>
      </dsp:txXfrm>
    </dsp:sp>
    <dsp:sp modelId="{2C7D3B2D-0271-4534-96FC-F75FB6DD9D0A}">
      <dsp:nvSpPr>
        <dsp:cNvPr id="0" name=""/>
        <dsp:cNvSpPr/>
      </dsp:nvSpPr>
      <dsp:spPr>
        <a:xfrm>
          <a:off x="5345823" y="2444423"/>
          <a:ext cx="452911" cy="529820"/>
        </a:xfrm>
        <a:prstGeom prst="rightArrow">
          <a:avLst>
            <a:gd name="adj1" fmla="val 60000"/>
            <a:gd name="adj2" fmla="val 50000"/>
          </a:avLst>
        </a:prstGeom>
        <a:solidFill>
          <a:schemeClr val="accent5">
            <a:hueOff val="187884"/>
            <a:satOff val="18001"/>
            <a:lumOff val="44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5345823" y="2550387"/>
        <a:ext cx="317038" cy="317892"/>
      </dsp:txXfrm>
    </dsp:sp>
    <dsp:sp modelId="{CB562FF1-5C14-428A-952B-8BE7020B44C3}">
      <dsp:nvSpPr>
        <dsp:cNvPr id="0" name=""/>
        <dsp:cNvSpPr/>
      </dsp:nvSpPr>
      <dsp:spPr>
        <a:xfrm>
          <a:off x="5986735" y="1948249"/>
          <a:ext cx="2136374" cy="1522167"/>
        </a:xfrm>
        <a:prstGeom prst="roundRect">
          <a:avLst>
            <a:gd name="adj" fmla="val 10000"/>
          </a:avLst>
        </a:prstGeom>
        <a:solidFill>
          <a:schemeClr val="accent5">
            <a:hueOff val="250511"/>
            <a:satOff val="2400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Sociale leefbaarheid:</a:t>
          </a:r>
        </a:p>
        <a:p>
          <a:pPr marL="0" lvl="0" indent="0" algn="ctr" defTabSz="933450">
            <a:lnSpc>
              <a:spcPct val="90000"/>
            </a:lnSpc>
            <a:spcBef>
              <a:spcPct val="0"/>
            </a:spcBef>
            <a:spcAft>
              <a:spcPct val="35000"/>
            </a:spcAft>
            <a:buNone/>
          </a:pPr>
          <a:r>
            <a:rPr lang="nl-NL" sz="2100" kern="1200" dirty="0"/>
            <a:t>SWOT 3</a:t>
          </a:r>
        </a:p>
      </dsp:txBody>
      <dsp:txXfrm>
        <a:off x="6031318" y="1992832"/>
        <a:ext cx="2047208" cy="1433001"/>
      </dsp:txXfrm>
    </dsp:sp>
    <dsp:sp modelId="{731BA915-C450-4525-A2DE-FC72ED050E7F}">
      <dsp:nvSpPr>
        <dsp:cNvPr id="0" name=""/>
        <dsp:cNvSpPr/>
      </dsp:nvSpPr>
      <dsp:spPr>
        <a:xfrm>
          <a:off x="8336748" y="2444423"/>
          <a:ext cx="452911" cy="529820"/>
        </a:xfrm>
        <a:prstGeom prst="rightArrow">
          <a:avLst>
            <a:gd name="adj1" fmla="val 60000"/>
            <a:gd name="adj2" fmla="val 50000"/>
          </a:avLst>
        </a:prstGeom>
        <a:solidFill>
          <a:schemeClr val="accent5">
            <a:hueOff val="375767"/>
            <a:satOff val="36001"/>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8336748" y="2550387"/>
        <a:ext cx="317038" cy="317892"/>
      </dsp:txXfrm>
    </dsp:sp>
    <dsp:sp modelId="{D28CF49E-DA67-4552-BD72-82EA132004C4}">
      <dsp:nvSpPr>
        <dsp:cNvPr id="0" name=""/>
        <dsp:cNvSpPr/>
      </dsp:nvSpPr>
      <dsp:spPr>
        <a:xfrm>
          <a:off x="8977660" y="1948249"/>
          <a:ext cx="2136374" cy="1522167"/>
        </a:xfrm>
        <a:prstGeom prst="roundRect">
          <a:avLst>
            <a:gd name="adj" fmla="val 10000"/>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b="1" kern="1200" dirty="0"/>
            <a:t>Waar zitten verbeter-punten? </a:t>
          </a:r>
        </a:p>
      </dsp:txBody>
      <dsp:txXfrm>
        <a:off x="9022243" y="1992832"/>
        <a:ext cx="2047208" cy="1433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4AF5-D576-478B-8052-05F8D4779A5F}">
      <dsp:nvSpPr>
        <dsp:cNvPr id="0" name=""/>
        <dsp:cNvSpPr/>
      </dsp:nvSpPr>
      <dsp:spPr>
        <a:xfrm>
          <a:off x="4928" y="2502450"/>
          <a:ext cx="2154689" cy="1292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Analyse</a:t>
          </a:r>
        </a:p>
        <a:p>
          <a:pPr marL="0" lvl="0" indent="0" algn="ctr" defTabSz="1066800">
            <a:lnSpc>
              <a:spcPct val="90000"/>
            </a:lnSpc>
            <a:spcBef>
              <a:spcPct val="0"/>
            </a:spcBef>
            <a:spcAft>
              <a:spcPct val="35000"/>
            </a:spcAft>
            <a:buNone/>
          </a:pPr>
          <a:r>
            <a:rPr lang="nl-NL" sz="2400" kern="1200" dirty="0"/>
            <a:t>SWOT 1,2 &amp; 3 </a:t>
          </a:r>
        </a:p>
      </dsp:txBody>
      <dsp:txXfrm>
        <a:off x="42793" y="2540315"/>
        <a:ext cx="2078959" cy="1217083"/>
      </dsp:txXfrm>
    </dsp:sp>
    <dsp:sp modelId="{FB7D15DD-6E86-44BA-9D62-318D20A5C687}">
      <dsp:nvSpPr>
        <dsp:cNvPr id="0" name=""/>
        <dsp:cNvSpPr/>
      </dsp:nvSpPr>
      <dsp:spPr>
        <a:xfrm>
          <a:off x="2375086" y="2881675"/>
          <a:ext cx="456794" cy="534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2375086" y="2988548"/>
        <a:ext cx="319756" cy="320617"/>
      </dsp:txXfrm>
    </dsp:sp>
    <dsp:sp modelId="{9D86B4B7-5373-4444-A0ED-72E539AA6CF5}">
      <dsp:nvSpPr>
        <dsp:cNvPr id="0" name=""/>
        <dsp:cNvSpPr/>
      </dsp:nvSpPr>
      <dsp:spPr>
        <a:xfrm>
          <a:off x="3021493" y="2502450"/>
          <a:ext cx="2154689" cy="1292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Knelpunten bepalen</a:t>
          </a:r>
        </a:p>
      </dsp:txBody>
      <dsp:txXfrm>
        <a:off x="3059358" y="2540315"/>
        <a:ext cx="2078959" cy="1217083"/>
      </dsp:txXfrm>
    </dsp:sp>
    <dsp:sp modelId="{A499D304-2629-42F6-A4BB-AB3A040D4AA8}">
      <dsp:nvSpPr>
        <dsp:cNvPr id="0" name=""/>
        <dsp:cNvSpPr/>
      </dsp:nvSpPr>
      <dsp:spPr>
        <a:xfrm>
          <a:off x="5391652" y="2881675"/>
          <a:ext cx="456794" cy="534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5391652" y="2988548"/>
        <a:ext cx="319756" cy="320617"/>
      </dsp:txXfrm>
    </dsp:sp>
    <dsp:sp modelId="{1BAC5A9A-880B-4AEF-95AA-BD639BA6E45D}">
      <dsp:nvSpPr>
        <dsp:cNvPr id="0" name=""/>
        <dsp:cNvSpPr/>
      </dsp:nvSpPr>
      <dsp:spPr>
        <a:xfrm>
          <a:off x="6038059" y="2502450"/>
          <a:ext cx="2154689" cy="12928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Oplossingen zoeken </a:t>
          </a:r>
        </a:p>
      </dsp:txBody>
      <dsp:txXfrm>
        <a:off x="6075924" y="2540315"/>
        <a:ext cx="2078959" cy="1217083"/>
      </dsp:txXfrm>
    </dsp:sp>
    <dsp:sp modelId="{9C8683C1-BC5D-4ADA-9335-BBD76C1AAA48}">
      <dsp:nvSpPr>
        <dsp:cNvPr id="0" name=""/>
        <dsp:cNvSpPr/>
      </dsp:nvSpPr>
      <dsp:spPr>
        <a:xfrm>
          <a:off x="8408218" y="2881675"/>
          <a:ext cx="456794" cy="534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8408218" y="2988548"/>
        <a:ext cx="319756" cy="320617"/>
      </dsp:txXfrm>
    </dsp:sp>
    <dsp:sp modelId="{EE02958B-BFDF-4AA2-9E3E-383254E438B2}">
      <dsp:nvSpPr>
        <dsp:cNvPr id="0" name=""/>
        <dsp:cNvSpPr/>
      </dsp:nvSpPr>
      <dsp:spPr>
        <a:xfrm>
          <a:off x="9054625" y="2502450"/>
          <a:ext cx="2154689" cy="12928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Keuze en uitwerking van oplossingen.</a:t>
          </a:r>
        </a:p>
      </dsp:txBody>
      <dsp:txXfrm>
        <a:off x="9092490" y="2540315"/>
        <a:ext cx="2078959" cy="1217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256C-66D6-4FA2-9AB3-E94D494CD1E7}" type="datetimeFigureOut">
              <a:rPr lang="nl-NL" smtClean="0"/>
              <a:t>7-10-2020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7C3B1-1171-4A1C-9E90-2D90E8020D16}" type="slidenum">
              <a:rPr lang="nl-NL" smtClean="0"/>
              <a:t>‹nr.›</a:t>
            </a:fld>
            <a:endParaRPr lang="nl-NL"/>
          </a:p>
        </p:txBody>
      </p:sp>
    </p:spTree>
    <p:extLst>
      <p:ext uri="{BB962C8B-B14F-4D97-AF65-F5344CB8AC3E}">
        <p14:creationId xmlns:p14="http://schemas.microsoft.com/office/powerpoint/2010/main" val="352559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van </a:t>
            </a:r>
            <a:r>
              <a:rPr lang="nl-NL" dirty="0" err="1"/>
              <a:t>Van</a:t>
            </a:r>
            <a:r>
              <a:rPr lang="nl-NL" dirty="0"/>
              <a:t> Kooten en de Bie, bladblazers. </a:t>
            </a:r>
          </a:p>
        </p:txBody>
      </p:sp>
      <p:sp>
        <p:nvSpPr>
          <p:cNvPr id="4" name="Tijdelijke aanduiding voor dianummer 3"/>
          <p:cNvSpPr>
            <a:spLocks noGrp="1"/>
          </p:cNvSpPr>
          <p:nvPr>
            <p:ph type="sldNum" sz="quarter" idx="5"/>
          </p:nvPr>
        </p:nvSpPr>
        <p:spPr/>
        <p:txBody>
          <a:bodyPr/>
          <a:lstStyle/>
          <a:p>
            <a:fld id="{4597C3B1-1171-4A1C-9E90-2D90E8020D16}" type="slidenum">
              <a:rPr lang="nl-NL" smtClean="0"/>
              <a:t>3</a:t>
            </a:fld>
            <a:endParaRPr lang="nl-NL"/>
          </a:p>
        </p:txBody>
      </p:sp>
    </p:spTree>
    <p:extLst>
      <p:ext uri="{BB962C8B-B14F-4D97-AF65-F5344CB8AC3E}">
        <p14:creationId xmlns:p14="http://schemas.microsoft.com/office/powerpoint/2010/main" val="85386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7-10-2020</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2637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5"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7-10-2020</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14874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sd9oLdfSIT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hVReMMYK50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chemeClr val="accent6">
                    <a:lumMod val="50000"/>
                  </a:schemeClr>
                </a:solidFill>
              </a:rPr>
              <a:t>Les 6 Stad en Wijk lj1 p1 </a:t>
            </a:r>
            <a:br>
              <a:rPr lang="nl-NL" b="1" dirty="0">
                <a:solidFill>
                  <a:schemeClr val="accent6">
                    <a:lumMod val="50000"/>
                  </a:schemeClr>
                </a:solidFill>
              </a:rPr>
            </a:br>
            <a:r>
              <a:rPr lang="nl-NL" sz="2400" b="1" dirty="0">
                <a:solidFill>
                  <a:schemeClr val="accent6">
                    <a:lumMod val="50000"/>
                  </a:schemeClr>
                </a:solidFill>
              </a:rPr>
              <a:t>7 oktober 2020</a:t>
            </a:r>
            <a:endParaRPr lang="nl-NL" dirty="0">
              <a:solidFill>
                <a:schemeClr val="accent6">
                  <a:lumMod val="50000"/>
                </a:schemeClr>
              </a:solidFill>
            </a:endParaRP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3920532182"/>
              </p:ext>
            </p:extLst>
          </p:nvPr>
        </p:nvGraphicFramePr>
        <p:xfrm>
          <a:off x="2177583" y="5714290"/>
          <a:ext cx="7836833" cy="370840"/>
        </p:xfrm>
        <a:graphic>
          <a:graphicData uri="http://schemas.openxmlformats.org/drawingml/2006/table">
            <a:tbl>
              <a:tblPr firstRow="1" bandRow="1">
                <a:tableStyleId>{69CF1AB2-1976-4502-BF36-3FF5EA218861}</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377505">
                  <a:extLst>
                    <a:ext uri="{9D8B030D-6E8A-4147-A177-3AD203B41FA5}">
                      <a16:colId xmlns:a16="http://schemas.microsoft.com/office/drawing/2014/main" val="401518534"/>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370840">
                <a:tc>
                  <a:txBody>
                    <a:bodyPr/>
                    <a:lstStyle/>
                    <a:p>
                      <a:pPr algn="ctr"/>
                      <a:r>
                        <a:rPr lang="nl-NL" sz="1200" dirty="0">
                          <a:solidFill>
                            <a:schemeClr val="bg1">
                              <a:lumMod val="85000"/>
                            </a:schemeClr>
                          </a:solidFill>
                        </a:rPr>
                        <a:t>Week 1</a:t>
                      </a:r>
                    </a:p>
                  </a:txBody>
                  <a:tcPr anchor="ctr"/>
                </a:tc>
                <a:tc>
                  <a:txBody>
                    <a:bodyPr/>
                    <a:lstStyle/>
                    <a:p>
                      <a:pPr algn="ctr"/>
                      <a:r>
                        <a:rPr lang="nl-NL" sz="1200" dirty="0">
                          <a:solidFill>
                            <a:schemeClr val="bg1">
                              <a:lumMod val="85000"/>
                            </a:schemeClr>
                          </a:solidFill>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0" kern="1200" dirty="0">
                          <a:solidFill>
                            <a:schemeClr val="bg2"/>
                          </a:solidFill>
                          <a:latin typeface="+mn-lt"/>
                          <a:ea typeface="+mn-ea"/>
                          <a:cs typeface="+mn-cs"/>
                        </a:rPr>
                        <a:t>Week 4</a:t>
                      </a:r>
                    </a:p>
                  </a:txBody>
                  <a:tcPr anchor="ctr"/>
                </a:tc>
                <a:tc>
                  <a:txBody>
                    <a:bodyPr/>
                    <a:lstStyle/>
                    <a:p>
                      <a:pPr algn="ctr"/>
                      <a:r>
                        <a:rPr lang="nl-NL" sz="1200" b="0" dirty="0">
                          <a:solidFill>
                            <a:schemeClr val="bg2"/>
                          </a:solidFill>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b="0" dirty="0">
                          <a:solidFill>
                            <a:schemeClr val="tx1"/>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rgbClr val="00B050"/>
                          </a:solidFill>
                        </a:rPr>
                        <a:t>V</a:t>
                      </a:r>
                    </a:p>
                  </a:txBody>
                  <a:tcPr anchor="ctr">
                    <a:solidFill>
                      <a:schemeClr val="accent1">
                        <a:lumMod val="60000"/>
                        <a:lumOff val="40000"/>
                      </a:schemeClr>
                    </a:solidFill>
                  </a:tcP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sp>
        <p:nvSpPr>
          <p:cNvPr id="7" name="Tekstvak 6">
            <a:extLst>
              <a:ext uri="{FF2B5EF4-FFF2-40B4-BE49-F238E27FC236}">
                <a16:creationId xmlns:a16="http://schemas.microsoft.com/office/drawing/2014/main" id="{57572480-7D61-4D56-8D29-00ABF6986FC5}"/>
              </a:ext>
            </a:extLst>
          </p:cNvPr>
          <p:cNvSpPr txBox="1"/>
          <p:nvPr/>
        </p:nvSpPr>
        <p:spPr>
          <a:xfrm>
            <a:off x="5848349" y="1990133"/>
            <a:ext cx="4243388" cy="769441"/>
          </a:xfrm>
          <a:prstGeom prst="rect">
            <a:avLst/>
          </a:prstGeom>
          <a:noFill/>
        </p:spPr>
        <p:txBody>
          <a:bodyPr wrap="square" lIns="91440" tIns="45720" rIns="91440" bIns="45720" rtlCol="0" anchor="t">
            <a:spAutoFit/>
          </a:bodyPr>
          <a:lstStyle/>
          <a:p>
            <a:endParaRPr lang="nl-NL" sz="4400" dirty="0">
              <a:solidFill>
                <a:schemeClr val="accent6">
                  <a:lumMod val="50000"/>
                </a:schemeClr>
              </a:solidFill>
              <a:cs typeface="Calibri"/>
            </a:endParaRPr>
          </a:p>
        </p:txBody>
      </p:sp>
      <p:sp>
        <p:nvSpPr>
          <p:cNvPr id="8" name="Tekstvak 7">
            <a:extLst>
              <a:ext uri="{FF2B5EF4-FFF2-40B4-BE49-F238E27FC236}">
                <a16:creationId xmlns:a16="http://schemas.microsoft.com/office/drawing/2014/main" id="{A64D327E-C830-4ABA-8CBC-393C49BAD0A8}"/>
              </a:ext>
            </a:extLst>
          </p:cNvPr>
          <p:cNvSpPr txBox="1"/>
          <p:nvPr/>
        </p:nvSpPr>
        <p:spPr>
          <a:xfrm>
            <a:off x="910120" y="4726552"/>
            <a:ext cx="6102848" cy="646331"/>
          </a:xfrm>
          <a:prstGeom prst="rect">
            <a:avLst/>
          </a:prstGeom>
          <a:noFill/>
        </p:spPr>
        <p:txBody>
          <a:bodyPr wrap="square">
            <a:spAutoFit/>
          </a:bodyPr>
          <a:lstStyle/>
          <a:p>
            <a:r>
              <a:rPr lang="nl-NL" dirty="0">
                <a:hlinkClick r:id="rId2"/>
              </a:rPr>
              <a:t>https://www.youtube.com/watch?v=sd9oLdfSITY</a:t>
            </a:r>
            <a:endParaRPr lang="nl-NL" dirty="0"/>
          </a:p>
          <a:p>
            <a:r>
              <a:rPr lang="nl-NL" dirty="0"/>
              <a:t>Leefbaarheid in het echt; in Den Bosch</a:t>
            </a:r>
          </a:p>
        </p:txBody>
      </p:sp>
      <p:pic>
        <p:nvPicPr>
          <p:cNvPr id="1026" name="Picture 2" descr="Bewoners binnenstad pessimistisch over leefbaarheid | Het Parool">
            <a:extLst>
              <a:ext uri="{FF2B5EF4-FFF2-40B4-BE49-F238E27FC236}">
                <a16:creationId xmlns:a16="http://schemas.microsoft.com/office/drawing/2014/main" id="{CBEBE816-80CF-4E12-B373-3541E5B56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20" y="1690688"/>
            <a:ext cx="5010149" cy="283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p:txBody>
          <a:bodyPr/>
          <a:lstStyle/>
          <a:p>
            <a:r>
              <a:rPr lang="nl-NL" dirty="0"/>
              <a:t>Richtingen van oplossingen: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838200" y="1464068"/>
            <a:ext cx="5963292" cy="4351338"/>
          </a:xfrm>
        </p:spPr>
        <p:txBody>
          <a:bodyPr/>
          <a:lstStyle/>
          <a:p>
            <a:pPr marL="0" indent="0">
              <a:buNone/>
            </a:pPr>
            <a:r>
              <a:rPr lang="nl-NL" sz="3600" dirty="0">
                <a:solidFill>
                  <a:schemeClr val="accent6">
                    <a:lumMod val="75000"/>
                  </a:schemeClr>
                </a:solidFill>
              </a:rPr>
              <a:t>1. Op gebied van fysieke leefbaarheid:</a:t>
            </a:r>
          </a:p>
          <a:p>
            <a:pPr marL="0" indent="0">
              <a:buNone/>
            </a:pPr>
            <a:r>
              <a:rPr lang="nl-NL" dirty="0"/>
              <a:t>Zichtbaarheid</a:t>
            </a:r>
          </a:p>
          <a:p>
            <a:r>
              <a:rPr lang="nl-NL" dirty="0"/>
              <a:t>Eenduidigheid</a:t>
            </a:r>
          </a:p>
          <a:p>
            <a:r>
              <a:rPr lang="nl-NL" dirty="0"/>
              <a:t>Toegankelijkheid </a:t>
            </a:r>
          </a:p>
          <a:p>
            <a:r>
              <a:rPr lang="nl-NL" dirty="0"/>
              <a:t>Aantrekkelijkheid </a:t>
            </a:r>
          </a:p>
        </p:txBody>
      </p:sp>
      <p:sp>
        <p:nvSpPr>
          <p:cNvPr id="5" name="Stroomdiagram: Ponsband 4">
            <a:extLst>
              <a:ext uri="{FF2B5EF4-FFF2-40B4-BE49-F238E27FC236}">
                <a16:creationId xmlns:a16="http://schemas.microsoft.com/office/drawing/2014/main" id="{E17BAE3C-5DC8-4AFE-A12A-B5AA09CBC89B}"/>
              </a:ext>
            </a:extLst>
          </p:cNvPr>
          <p:cNvSpPr/>
          <p:nvPr/>
        </p:nvSpPr>
        <p:spPr>
          <a:xfrm>
            <a:off x="6801492" y="3349375"/>
            <a:ext cx="4304872" cy="2044557"/>
          </a:xfrm>
          <a:prstGeom prst="flowChartPunchedTap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2. Op gebied van de sociale leefbaarheid?! </a:t>
            </a:r>
          </a:p>
        </p:txBody>
      </p:sp>
    </p:spTree>
    <p:extLst>
      <p:ext uri="{BB962C8B-B14F-4D97-AF65-F5344CB8AC3E}">
        <p14:creationId xmlns:p14="http://schemas.microsoft.com/office/powerpoint/2010/main" val="329843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76794" y="915007"/>
            <a:ext cx="10515600" cy="1325563"/>
          </a:xfrm>
        </p:spPr>
        <p:txBody>
          <a:bodyPr/>
          <a:lstStyle/>
          <a:p>
            <a:r>
              <a:rPr lang="nl-NL" b="1" dirty="0">
                <a:solidFill>
                  <a:schemeClr val="accent2"/>
                </a:solidFill>
              </a:rPr>
              <a:t>Stap 4: keuze maken &amp; uitwerken</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461665"/>
          </a:xfrm>
          <a:prstGeom prst="rect">
            <a:avLst/>
          </a:prstGeom>
          <a:noFill/>
        </p:spPr>
        <p:txBody>
          <a:bodyPr wrap="square" rtlCol="0">
            <a:spAutoFit/>
          </a:bodyPr>
          <a:lstStyle/>
          <a:p>
            <a:r>
              <a:rPr lang="nl-NL" sz="2400" dirty="0"/>
              <a:t>Welke ideeën zijn reëel en toepasbaar &gt; maak een keuze en werk die uit. </a:t>
            </a:r>
          </a:p>
        </p:txBody>
      </p:sp>
      <p:graphicFrame>
        <p:nvGraphicFramePr>
          <p:cNvPr id="4" name="Diagram 3">
            <a:extLst>
              <a:ext uri="{FF2B5EF4-FFF2-40B4-BE49-F238E27FC236}">
                <a16:creationId xmlns:a16="http://schemas.microsoft.com/office/drawing/2014/main" id="{6609324A-D847-4271-B627-9C54A27321DD}"/>
              </a:ext>
            </a:extLst>
          </p:cNvPr>
          <p:cNvGraphicFramePr/>
          <p:nvPr>
            <p:extLst>
              <p:ext uri="{D42A27DB-BD31-4B8C-83A1-F6EECF244321}">
                <p14:modId xmlns:p14="http://schemas.microsoft.com/office/powerpoint/2010/main" val="2594754702"/>
              </p:ext>
            </p:extLst>
          </p:nvPr>
        </p:nvGraphicFramePr>
        <p:xfrm>
          <a:off x="401441" y="781180"/>
          <a:ext cx="11214243" cy="6297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75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7418A-D048-49F1-AAB4-B68F8931F7F1}"/>
              </a:ext>
            </a:extLst>
          </p:cNvPr>
          <p:cNvSpPr>
            <a:spLocks noGrp="1"/>
          </p:cNvSpPr>
          <p:nvPr>
            <p:ph type="title"/>
          </p:nvPr>
        </p:nvSpPr>
        <p:spPr/>
        <p:txBody>
          <a:bodyPr/>
          <a:lstStyle/>
          <a:p>
            <a:r>
              <a:rPr lang="nl-NL" dirty="0">
                <a:cs typeface="Calibri Light"/>
              </a:rPr>
              <a:t>Volgende week:</a:t>
            </a:r>
            <a:endParaRPr lang="nl-NL" dirty="0"/>
          </a:p>
        </p:txBody>
      </p:sp>
      <p:sp>
        <p:nvSpPr>
          <p:cNvPr id="3" name="Tijdelijke aanduiding voor inhoud 2">
            <a:extLst>
              <a:ext uri="{FF2B5EF4-FFF2-40B4-BE49-F238E27FC236}">
                <a16:creationId xmlns:a16="http://schemas.microsoft.com/office/drawing/2014/main" id="{091ADBCE-D3A7-4049-BF4E-E671BD8A58FB}"/>
              </a:ext>
            </a:extLst>
          </p:cNvPr>
          <p:cNvSpPr>
            <a:spLocks noGrp="1"/>
          </p:cNvSpPr>
          <p:nvPr>
            <p:ph sz="half" idx="1"/>
          </p:nvPr>
        </p:nvSpPr>
        <p:spPr/>
        <p:txBody>
          <a:bodyPr/>
          <a:lstStyle/>
          <a:p>
            <a:r>
              <a:rPr lang="nl-NL" dirty="0">
                <a:cs typeface="Calibri"/>
              </a:rPr>
              <a:t>Oplossingen en verbeteringen presenteren. </a:t>
            </a:r>
            <a:endParaRPr lang="nl-NL" dirty="0"/>
          </a:p>
        </p:txBody>
      </p:sp>
      <p:sp>
        <p:nvSpPr>
          <p:cNvPr id="4" name="Tijdelijke aanduiding voor inhoud 3">
            <a:extLst>
              <a:ext uri="{FF2B5EF4-FFF2-40B4-BE49-F238E27FC236}">
                <a16:creationId xmlns:a16="http://schemas.microsoft.com/office/drawing/2014/main" id="{5E3EE1D5-C1B0-44EC-907B-A36F464FD321}"/>
              </a:ext>
            </a:extLst>
          </p:cNvPr>
          <p:cNvSpPr>
            <a:spLocks noGrp="1"/>
          </p:cNvSpPr>
          <p:nvPr>
            <p:ph sz="half" idx="2"/>
          </p:nvPr>
        </p:nvSpPr>
        <p:spPr/>
        <p:txBody>
          <a:bodyPr/>
          <a:lstStyle/>
          <a:p>
            <a:r>
              <a:rPr lang="nl-NL" dirty="0">
                <a:cs typeface="Calibri"/>
              </a:rPr>
              <a:t>Begrippenlijst doorlopen en eventueel extra uitleg. </a:t>
            </a:r>
            <a:endParaRPr lang="nl-NL" dirty="0"/>
          </a:p>
        </p:txBody>
      </p:sp>
    </p:spTree>
    <p:extLst>
      <p:ext uri="{BB962C8B-B14F-4D97-AF65-F5344CB8AC3E}">
        <p14:creationId xmlns:p14="http://schemas.microsoft.com/office/powerpoint/2010/main" val="320528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3607192" y="4811542"/>
            <a:ext cx="4982004" cy="1325563"/>
          </a:xfrm>
        </p:spPr>
        <p:txBody>
          <a:bodyPr/>
          <a:lstStyle/>
          <a:p>
            <a:r>
              <a:rPr lang="nl-NL" b="1" dirty="0">
                <a:solidFill>
                  <a:schemeClr val="accent2"/>
                </a:solidFill>
              </a:rPr>
              <a:t>Tot volgende week! </a:t>
            </a:r>
          </a:p>
        </p:txBody>
      </p:sp>
      <p:pic>
        <p:nvPicPr>
          <p:cNvPr id="4098" name="Picture 2" descr="Bedankt voor jullie aandacht. Zijn er nog vragen? - fist pump baby | Meme  Generator">
            <a:extLst>
              <a:ext uri="{FF2B5EF4-FFF2-40B4-BE49-F238E27FC236}">
                <a16:creationId xmlns:a16="http://schemas.microsoft.com/office/drawing/2014/main" id="{2A278291-CB6D-4510-B3C0-A228261F0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46" y="398505"/>
            <a:ext cx="6000108" cy="39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4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44B56-9960-4C5B-AC53-D9B009F8C147}"/>
              </a:ext>
            </a:extLst>
          </p:cNvPr>
          <p:cNvSpPr>
            <a:spLocks noGrp="1"/>
          </p:cNvSpPr>
          <p:nvPr>
            <p:ph type="title"/>
          </p:nvPr>
        </p:nvSpPr>
        <p:spPr>
          <a:xfrm>
            <a:off x="838200" y="127000"/>
            <a:ext cx="10515600" cy="1325563"/>
          </a:xfrm>
        </p:spPr>
        <p:txBody>
          <a:bodyPr/>
          <a:lstStyle/>
          <a:p>
            <a:r>
              <a:rPr lang="nl-NL" dirty="0"/>
              <a:t>Wat hebben we al gedaan: </a:t>
            </a:r>
          </a:p>
        </p:txBody>
      </p:sp>
      <p:sp>
        <p:nvSpPr>
          <p:cNvPr id="6" name="Tekstvak 5">
            <a:extLst>
              <a:ext uri="{FF2B5EF4-FFF2-40B4-BE49-F238E27FC236}">
                <a16:creationId xmlns:a16="http://schemas.microsoft.com/office/drawing/2014/main" id="{94E0E2BD-10CB-4D99-BF2A-F0EC55B30D8E}"/>
              </a:ext>
            </a:extLst>
          </p:cNvPr>
          <p:cNvSpPr txBox="1"/>
          <p:nvPr/>
        </p:nvSpPr>
        <p:spPr>
          <a:xfrm>
            <a:off x="838200" y="1261836"/>
            <a:ext cx="4632961" cy="4334328"/>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Wijkschouw : versie 1 van de SWOT ingeleverd via je LA Wijkschouw</a:t>
            </a:r>
          </a:p>
          <a:p>
            <a:pPr marL="342900" lvl="0" indent="-342900">
              <a:lnSpc>
                <a:spcPct val="107000"/>
              </a:lnSpc>
              <a:spcAft>
                <a:spcPts val="800"/>
              </a:spcAft>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Data van de site als Lemon of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Leefbarometer</a:t>
            </a:r>
            <a:r>
              <a:rPr lang="nl-NL" sz="2400" dirty="0">
                <a:effectLst/>
                <a:latin typeface="Calibri" panose="020F0502020204030204" pitchFamily="34" charset="0"/>
                <a:ea typeface="Calibri" panose="020F0502020204030204" pitchFamily="34" charset="0"/>
                <a:cs typeface="Times New Roman" panose="02020603050405020304" pitchFamily="18" charset="0"/>
              </a:rPr>
              <a:t> toegevoegd: dit is versie 2</a:t>
            </a:r>
          </a:p>
          <a:p>
            <a:pPr marL="342900" lvl="0" indent="-342900">
              <a:lnSpc>
                <a:spcPct val="107000"/>
              </a:lnSpc>
              <a:spcAft>
                <a:spcPts val="800"/>
              </a:spcAft>
              <a:buFont typeface="Wingdings" panose="05000000000000000000" pitchFamily="2"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Versie 3 gemaakt met input vanuit de sociale leefbaarheid</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Allemaal gemaakt? </a:t>
            </a:r>
          </a:p>
          <a:p>
            <a:pPr>
              <a:lnSpc>
                <a:spcPct val="107000"/>
              </a:lnSpc>
              <a:spcAft>
                <a:spcPts val="800"/>
              </a:spcAft>
            </a:pPr>
            <a:endPar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DADA4226-8AA3-4BDB-9114-EC7946286B12}"/>
              </a:ext>
            </a:extLst>
          </p:cNvPr>
          <p:cNvPicPr>
            <a:picLocks noChangeAspect="1"/>
          </p:cNvPicPr>
          <p:nvPr/>
        </p:nvPicPr>
        <p:blipFill>
          <a:blip r:embed="rId2"/>
          <a:stretch>
            <a:fillRect/>
          </a:stretch>
        </p:blipFill>
        <p:spPr>
          <a:xfrm>
            <a:off x="5765692" y="1452563"/>
            <a:ext cx="5588108" cy="3149917"/>
          </a:xfrm>
          <a:prstGeom prst="rect">
            <a:avLst/>
          </a:prstGeom>
        </p:spPr>
      </p:pic>
      <p:sp>
        <p:nvSpPr>
          <p:cNvPr id="3" name="Pijl: gekromd rechts 2">
            <a:extLst>
              <a:ext uri="{FF2B5EF4-FFF2-40B4-BE49-F238E27FC236}">
                <a16:creationId xmlns:a16="http://schemas.microsoft.com/office/drawing/2014/main" id="{2DC9DB06-9E86-49DD-AC4E-A5E1088F38D0}"/>
              </a:ext>
            </a:extLst>
          </p:cNvPr>
          <p:cNvSpPr/>
          <p:nvPr/>
        </p:nvSpPr>
        <p:spPr>
          <a:xfrm>
            <a:off x="1664927" y="5090772"/>
            <a:ext cx="1489753" cy="81165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 name="Ovaal 3">
            <a:extLst>
              <a:ext uri="{FF2B5EF4-FFF2-40B4-BE49-F238E27FC236}">
                <a16:creationId xmlns:a16="http://schemas.microsoft.com/office/drawing/2014/main" id="{063CA3D2-D759-4C09-9D84-C9A3AF1FCA19}"/>
              </a:ext>
            </a:extLst>
          </p:cNvPr>
          <p:cNvSpPr/>
          <p:nvPr/>
        </p:nvSpPr>
        <p:spPr>
          <a:xfrm>
            <a:off x="3750067" y="4809609"/>
            <a:ext cx="4530903" cy="119165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We gaan er een aantal bespreken! </a:t>
            </a:r>
          </a:p>
        </p:txBody>
      </p:sp>
    </p:spTree>
    <p:extLst>
      <p:ext uri="{BB962C8B-B14F-4D97-AF65-F5344CB8AC3E}">
        <p14:creationId xmlns:p14="http://schemas.microsoft.com/office/powerpoint/2010/main" val="18375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15BBC57-620B-4295-A6B6-4FCA1CD19048}"/>
              </a:ext>
            </a:extLst>
          </p:cNvPr>
          <p:cNvSpPr txBox="1"/>
          <p:nvPr/>
        </p:nvSpPr>
        <p:spPr>
          <a:xfrm>
            <a:off x="788352" y="920816"/>
            <a:ext cx="10865168" cy="3954352"/>
          </a:xfrm>
          <a:prstGeom prst="rect">
            <a:avLst/>
          </a:prstGeom>
          <a:noFill/>
        </p:spPr>
        <p:txBody>
          <a:bodyPr wrap="square">
            <a:spAutoFit/>
          </a:bodyPr>
          <a:lstStyle/>
          <a:p>
            <a:pPr>
              <a:lnSpc>
                <a:spcPct val="107000"/>
              </a:lnSpc>
              <a:spcAft>
                <a:spcPts val="80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Versie 3 van de SWOT, korte herhaling:</a:t>
            </a:r>
          </a:p>
          <a:p>
            <a:pPr>
              <a:lnSpc>
                <a:spcPct val="107000"/>
              </a:lnSpc>
              <a:spcAft>
                <a:spcPts val="800"/>
              </a:spcAft>
            </a:pPr>
            <a:r>
              <a:rPr lang="nl-NL" sz="2400" b="1" dirty="0">
                <a:latin typeface="Calibri" panose="020F0502020204030204" pitchFamily="34" charset="0"/>
                <a:ea typeface="Calibri" panose="020F0502020204030204" pitchFamily="34" charset="0"/>
                <a:cs typeface="Times New Roman" panose="02020603050405020304" pitchFamily="18" charset="0"/>
              </a:rPr>
              <a:t>o</a:t>
            </a:r>
            <a:r>
              <a:rPr lang="nl-NL" sz="2400" b="1" dirty="0">
                <a:effectLst/>
                <a:latin typeface="Calibri" panose="020F0502020204030204" pitchFamily="34" charset="0"/>
                <a:ea typeface="Calibri" panose="020F0502020204030204" pitchFamily="34" charset="0"/>
                <a:cs typeface="Times New Roman" panose="02020603050405020304" pitchFamily="18" charset="0"/>
              </a:rPr>
              <a:t>m brede leefbaarheid in kaart te brengen heb je ook de sociale kant nodig.</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De mensen in de wijken &gt; bewoners,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doelgroepen</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Demografie</a:t>
            </a:r>
            <a:r>
              <a:rPr lang="nl-NL" sz="2400" dirty="0">
                <a:effectLst/>
                <a:latin typeface="Calibri" panose="020F0502020204030204" pitchFamily="34" charset="0"/>
                <a:ea typeface="Calibri" panose="020F0502020204030204" pitchFamily="34" charset="0"/>
                <a:cs typeface="Times New Roman" panose="02020603050405020304" pitchFamily="18" charset="0"/>
              </a:rPr>
              <a:t> +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deskresearch</a:t>
            </a:r>
            <a:r>
              <a:rPr lang="nl-NL" sz="2400" dirty="0">
                <a:effectLst/>
                <a:latin typeface="Calibri" panose="020F0502020204030204" pitchFamily="34" charset="0"/>
                <a:ea typeface="Calibri" panose="020F0502020204030204" pitchFamily="34" charset="0"/>
                <a:cs typeface="Times New Roman" panose="02020603050405020304" pitchFamily="18" charset="0"/>
              </a:rPr>
              <a:t> voor de data</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Wat mensen willen, nodig </a:t>
            </a:r>
            <a:r>
              <a:rPr lang="nl-NL" sz="2400" dirty="0">
                <a:latin typeface="Calibri" panose="020F0502020204030204" pitchFamily="34" charset="0"/>
                <a:ea typeface="Calibri" panose="020F0502020204030204" pitchFamily="34" charset="0"/>
                <a:cs typeface="Times New Roman" panose="02020603050405020304" pitchFamily="18" charset="0"/>
              </a:rPr>
              <a:t>hebben</a:t>
            </a:r>
            <a:r>
              <a:rPr lang="nl-NL" sz="2400" dirty="0">
                <a:effectLst/>
                <a:latin typeface="Calibri" panose="020F0502020204030204" pitchFamily="34" charset="0"/>
                <a:ea typeface="Calibri" panose="020F0502020204030204" pitchFamily="34" charset="0"/>
                <a:cs typeface="Times New Roman" panose="02020603050405020304" pitchFamily="18" charset="0"/>
              </a:rPr>
              <a:t> of vinden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&gt; field research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Bewonersparticipatie</a:t>
            </a:r>
            <a:r>
              <a:rPr lang="nl-NL" sz="2400" dirty="0">
                <a:effectLst/>
                <a:latin typeface="Calibri" panose="020F0502020204030204" pitchFamily="34" charset="0"/>
                <a:ea typeface="Calibri" panose="020F0502020204030204" pitchFamily="34" charset="0"/>
                <a:cs typeface="Times New Roman" panose="02020603050405020304" pitchFamily="18" charset="0"/>
              </a:rPr>
              <a:t> belangrijk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Versterken van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cohesie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Verband tussen sociale cohesie 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veiligheid </a:t>
            </a:r>
            <a:endParaRPr lang="nl-NL" sz="2400" dirty="0"/>
          </a:p>
        </p:txBody>
      </p:sp>
      <p:pic>
        <p:nvPicPr>
          <p:cNvPr id="11" name="Afbeelding 10">
            <a:extLst>
              <a:ext uri="{FF2B5EF4-FFF2-40B4-BE49-F238E27FC236}">
                <a16:creationId xmlns:a16="http://schemas.microsoft.com/office/drawing/2014/main" id="{5DB0B4A2-227A-4325-B788-E4DE3CF43DA4}"/>
              </a:ext>
            </a:extLst>
          </p:cNvPr>
          <p:cNvPicPr>
            <a:picLocks noChangeAspect="1"/>
          </p:cNvPicPr>
          <p:nvPr/>
        </p:nvPicPr>
        <p:blipFill>
          <a:blip r:embed="rId3"/>
          <a:stretch>
            <a:fillRect/>
          </a:stretch>
        </p:blipFill>
        <p:spPr>
          <a:xfrm>
            <a:off x="8948737" y="2119312"/>
            <a:ext cx="2143125" cy="2143125"/>
          </a:xfrm>
          <a:prstGeom prst="rect">
            <a:avLst/>
          </a:prstGeom>
        </p:spPr>
      </p:pic>
      <p:sp>
        <p:nvSpPr>
          <p:cNvPr id="5" name="Tekstvak 4">
            <a:extLst>
              <a:ext uri="{FF2B5EF4-FFF2-40B4-BE49-F238E27FC236}">
                <a16:creationId xmlns:a16="http://schemas.microsoft.com/office/drawing/2014/main" id="{B65C7066-C5FC-4E73-B2FD-052D5C8FA366}"/>
              </a:ext>
            </a:extLst>
          </p:cNvPr>
          <p:cNvSpPr txBox="1"/>
          <p:nvPr/>
        </p:nvSpPr>
        <p:spPr>
          <a:xfrm>
            <a:off x="6838950" y="5551910"/>
            <a:ext cx="6105524" cy="369332"/>
          </a:xfrm>
          <a:prstGeom prst="rect">
            <a:avLst/>
          </a:prstGeom>
          <a:noFill/>
        </p:spPr>
        <p:txBody>
          <a:bodyPr wrap="square">
            <a:spAutoFit/>
          </a:bodyPr>
          <a:lstStyle/>
          <a:p>
            <a:r>
              <a:rPr lang="nl-NL" dirty="0">
                <a:hlinkClick r:id="rId4"/>
              </a:rPr>
              <a:t>https://www.youtube.com/watch?v=hVReMMYK50E</a:t>
            </a:r>
            <a:r>
              <a:rPr lang="nl-NL" dirty="0"/>
              <a:t> </a:t>
            </a:r>
          </a:p>
        </p:txBody>
      </p:sp>
    </p:spTree>
    <p:extLst>
      <p:ext uri="{BB962C8B-B14F-4D97-AF65-F5344CB8AC3E}">
        <p14:creationId xmlns:p14="http://schemas.microsoft.com/office/powerpoint/2010/main" val="245986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0B23-FBFD-4AFC-B007-3FD2CACF78CF}"/>
              </a:ext>
            </a:extLst>
          </p:cNvPr>
          <p:cNvSpPr>
            <a:spLocks noGrp="1"/>
          </p:cNvSpPr>
          <p:nvPr>
            <p:ph type="title"/>
          </p:nvPr>
        </p:nvSpPr>
        <p:spPr>
          <a:xfrm>
            <a:off x="949960" y="101600"/>
            <a:ext cx="10515600" cy="1325563"/>
          </a:xfrm>
        </p:spPr>
        <p:txBody>
          <a:bodyPr/>
          <a:lstStyle/>
          <a:p>
            <a:r>
              <a:rPr lang="nl-NL" dirty="0"/>
              <a:t>Opdracht:</a:t>
            </a:r>
          </a:p>
        </p:txBody>
      </p:sp>
      <p:sp>
        <p:nvSpPr>
          <p:cNvPr id="7" name="Tekstvak 6">
            <a:extLst>
              <a:ext uri="{FF2B5EF4-FFF2-40B4-BE49-F238E27FC236}">
                <a16:creationId xmlns:a16="http://schemas.microsoft.com/office/drawing/2014/main" id="{4B11ECC5-0E56-4108-B560-11E50996C749}"/>
              </a:ext>
            </a:extLst>
          </p:cNvPr>
          <p:cNvSpPr txBox="1"/>
          <p:nvPr/>
        </p:nvSpPr>
        <p:spPr>
          <a:xfrm>
            <a:off x="889000" y="972185"/>
            <a:ext cx="9886950" cy="5632311"/>
          </a:xfrm>
          <a:prstGeom prst="rect">
            <a:avLst/>
          </a:prstGeom>
          <a:noFill/>
        </p:spPr>
        <p:txBody>
          <a:bodyPr wrap="square" lIns="91440" tIns="45720" rIns="91440" bIns="45720" rtlCol="0" anchor="t">
            <a:spAutoFit/>
          </a:bodyPr>
          <a:lstStyle/>
          <a:p>
            <a:r>
              <a:rPr lang="nl-NL" dirty="0"/>
              <a:t>Maak een nieuw document aan voor wat deskresearch: </a:t>
            </a:r>
          </a:p>
          <a:p>
            <a:endParaRPr lang="nl-NL" dirty="0"/>
          </a:p>
          <a:p>
            <a:pPr marL="342900" indent="-342900">
              <a:buAutoNum type="arabicPeriod"/>
            </a:pPr>
            <a:r>
              <a:rPr lang="nl-NL" dirty="0"/>
              <a:t>Doe een klein demografisch onderzoek naar de bewoners van je wijk / dorp: neem daarin in ieder geval de leeftijdsopbouw, gemiddeld aantal personen per huidhouden  en het aantal </a:t>
            </a:r>
            <a:r>
              <a:rPr lang="nl-NL" dirty="0">
                <a:solidFill>
                  <a:srgbClr val="091D23"/>
                </a:solidFill>
                <a:latin typeface="Akko W01 Regular"/>
              </a:rPr>
              <a:t>p</a:t>
            </a:r>
            <a:r>
              <a:rPr lang="nl-NL" i="0" dirty="0">
                <a:solidFill>
                  <a:srgbClr val="091D23"/>
                </a:solidFill>
                <a:effectLst/>
                <a:latin typeface="Akko W01 Regular"/>
              </a:rPr>
              <a:t>ersonen met een migratieachtergrond </a:t>
            </a:r>
            <a:r>
              <a:rPr lang="nl-NL" dirty="0"/>
              <a:t>in ieder geval. Gebruik de site van het CBS hiervoor. </a:t>
            </a:r>
            <a:endParaRPr lang="nl-NL" dirty="0">
              <a:cs typeface="Calibri"/>
            </a:endParaRPr>
          </a:p>
          <a:p>
            <a:pPr marL="342900" indent="-342900">
              <a:buAutoNum type="arabicPeriod"/>
            </a:pPr>
            <a:endParaRPr lang="nl-NL" dirty="0"/>
          </a:p>
          <a:p>
            <a:pPr marL="342900" indent="-342900">
              <a:buAutoNum type="arabicPeriod"/>
            </a:pPr>
            <a:r>
              <a:rPr lang="nl-NL" dirty="0"/>
              <a:t>Onderzoek en beschrijf hoe de bewoners in je wijk gescoord hebben op onderdelen van de ‘sociale leefbaarheid’ in de </a:t>
            </a:r>
            <a:r>
              <a:rPr lang="nl-NL" dirty="0" err="1"/>
              <a:t>Leefbarometer</a:t>
            </a:r>
            <a:r>
              <a:rPr lang="nl-NL" dirty="0"/>
              <a:t> of Lemon-meting. Gebruik een van beide sites hiervoor.</a:t>
            </a:r>
            <a:endParaRPr lang="nl-NL" dirty="0">
              <a:cs typeface="Calibri"/>
            </a:endParaRPr>
          </a:p>
          <a:p>
            <a:pPr marL="342900" indent="-342900">
              <a:buAutoNum type="arabicPeriod"/>
            </a:pPr>
            <a:endParaRPr lang="nl-NL" dirty="0"/>
          </a:p>
          <a:p>
            <a:pPr marL="342900" indent="-342900">
              <a:buAutoNum type="arabicPeriod"/>
            </a:pPr>
            <a:r>
              <a:rPr lang="nl-NL" dirty="0"/>
              <a:t>Zoek of je wijkinitiatieven kunt vinden op gebeid van sociale leefbaarheid en beschrijf die kort. Dit kun je vinden op bv. de site van de gemeente, de wijkraad of dorpsraad. Maar ook op een site of andere </a:t>
            </a:r>
            <a:r>
              <a:rPr lang="nl-NL" dirty="0" err="1"/>
              <a:t>social</a:t>
            </a:r>
            <a:r>
              <a:rPr lang="nl-NL" dirty="0"/>
              <a:t> media van bv. organisatie voor sociaal cultureel werk of wijkbewoners</a:t>
            </a:r>
            <a:endParaRPr lang="nl-NL" dirty="0">
              <a:cs typeface="Calibri"/>
            </a:endParaRPr>
          </a:p>
          <a:p>
            <a:pPr marL="342900" indent="-342900">
              <a:buAutoNum type="arabicPeriod"/>
            </a:pPr>
            <a:endParaRPr lang="nl-NL" dirty="0"/>
          </a:p>
          <a:p>
            <a:pPr marL="342900" indent="-342900">
              <a:buAutoNum type="arabicPeriod"/>
            </a:pPr>
            <a:r>
              <a:rPr lang="nl-NL" dirty="0"/>
              <a:t>Wat valt je bij al die bronnen op aan de ‘stand van zaken op gebied van de sociale leefbaarheid’? Knelpunten? Positieve ontwikkelingen? Wat is een onderwerp, probleem of thema voor verbetering? </a:t>
            </a:r>
          </a:p>
          <a:p>
            <a:pPr marL="342900" indent="-342900">
              <a:buAutoNum type="arabicPeriod"/>
            </a:pPr>
            <a:endParaRPr lang="nl-NL" dirty="0"/>
          </a:p>
          <a:p>
            <a:pPr marL="342900" indent="-342900">
              <a:buAutoNum type="arabicPeriod"/>
            </a:pPr>
            <a:r>
              <a:rPr lang="nl-NL" dirty="0"/>
              <a:t>Vul alle informatie die je nu verzameld hebt, in je SWOT in en zo ontstaat versie </a:t>
            </a:r>
          </a:p>
          <a:p>
            <a:endParaRPr lang="nl-NL" dirty="0"/>
          </a:p>
          <a:p>
            <a:endParaRPr lang="nl-NL" dirty="0"/>
          </a:p>
        </p:txBody>
      </p:sp>
      <p:pic>
        <p:nvPicPr>
          <p:cNvPr id="4098" name="Picture 2" descr="Three 3 Number - Free image on Pixabay">
            <a:extLst>
              <a:ext uri="{FF2B5EF4-FFF2-40B4-BE49-F238E27FC236}">
                <a16:creationId xmlns:a16="http://schemas.microsoft.com/office/drawing/2014/main" id="{050D41CA-AD25-45B4-B883-075E066C8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624" y="5268278"/>
            <a:ext cx="870664" cy="8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7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Verbeterplannen maken.</a:t>
            </a:r>
          </a:p>
        </p:txBody>
      </p:sp>
      <p:graphicFrame>
        <p:nvGraphicFramePr>
          <p:cNvPr id="6" name="Diagram 5">
            <a:extLst>
              <a:ext uri="{FF2B5EF4-FFF2-40B4-BE49-F238E27FC236}">
                <a16:creationId xmlns:a16="http://schemas.microsoft.com/office/drawing/2014/main" id="{ABA359F1-4547-4B19-802A-D2E1B525ED40}"/>
              </a:ext>
            </a:extLst>
          </p:cNvPr>
          <p:cNvGraphicFramePr/>
          <p:nvPr>
            <p:extLst>
              <p:ext uri="{D42A27DB-BD31-4B8C-83A1-F6EECF244321}">
                <p14:modId xmlns:p14="http://schemas.microsoft.com/office/powerpoint/2010/main" val="664411491"/>
              </p:ext>
            </p:extLst>
          </p:nvPr>
        </p:nvGraphicFramePr>
        <p:xfrm>
          <a:off x="603214" y="524457"/>
          <a:ext cx="111189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35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1 om de leefbaarheid in je wijk te versterken:</a:t>
            </a:r>
          </a:p>
        </p:txBody>
      </p:sp>
      <p:sp>
        <p:nvSpPr>
          <p:cNvPr id="10" name="Tekstvak 9">
            <a:extLst>
              <a:ext uri="{FF2B5EF4-FFF2-40B4-BE49-F238E27FC236}">
                <a16:creationId xmlns:a16="http://schemas.microsoft.com/office/drawing/2014/main" id="{94CAA326-0971-42B1-B3FF-22903876F4FF}"/>
              </a:ext>
            </a:extLst>
          </p:cNvPr>
          <p:cNvSpPr txBox="1"/>
          <p:nvPr/>
        </p:nvSpPr>
        <p:spPr>
          <a:xfrm>
            <a:off x="1002105" y="2291940"/>
            <a:ext cx="10321140" cy="2677656"/>
          </a:xfrm>
          <a:prstGeom prst="rect">
            <a:avLst/>
          </a:prstGeom>
          <a:noFill/>
        </p:spPr>
        <p:txBody>
          <a:bodyPr wrap="square" rtlCol="0">
            <a:spAutoFit/>
          </a:bodyPr>
          <a:lstStyle/>
          <a:p>
            <a:r>
              <a:rPr lang="nl-NL" sz="2400" dirty="0"/>
              <a:t>Bespreek in tweetallen de laatste versie van de SWOT en help elkaar bij het bepalen van 2 verbeterpunten: </a:t>
            </a:r>
          </a:p>
          <a:p>
            <a:pPr marL="285750" indent="-285750">
              <a:buFontTx/>
              <a:buChar char="-"/>
            </a:pPr>
            <a:r>
              <a:rPr lang="nl-NL" sz="2400" dirty="0"/>
              <a:t>1 punt om de fysieke leefbaarheid te vergroten</a:t>
            </a:r>
          </a:p>
          <a:p>
            <a:pPr marL="285750" indent="-285750">
              <a:buFontTx/>
              <a:buChar char="-"/>
            </a:pPr>
            <a:r>
              <a:rPr lang="nl-NL" sz="2400" dirty="0"/>
              <a:t>1 punt om de sociale leefbaarheid te vergroten. </a:t>
            </a:r>
          </a:p>
          <a:p>
            <a:endParaRPr lang="nl-NL" sz="2400" dirty="0"/>
          </a:p>
          <a:p>
            <a:pPr marL="285750" indent="-285750">
              <a:buFontTx/>
              <a:buChar char="-"/>
            </a:pPr>
            <a:endParaRPr lang="nl-NL" sz="2400" dirty="0"/>
          </a:p>
          <a:p>
            <a:r>
              <a:rPr lang="nl-NL" sz="2400" dirty="0"/>
              <a:t>Schrijf die op onder versie 3 van je SWOT. </a:t>
            </a:r>
          </a:p>
        </p:txBody>
      </p:sp>
      <p:pic>
        <p:nvPicPr>
          <p:cNvPr id="1026" name="Picture 2" descr="3 stappen voor verandering en verbetering">
            <a:extLst>
              <a:ext uri="{FF2B5EF4-FFF2-40B4-BE49-F238E27FC236}">
                <a16:creationId xmlns:a16="http://schemas.microsoft.com/office/drawing/2014/main" id="{ABDBB784-D061-47D9-88DD-A30CA331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671" y="3292807"/>
            <a:ext cx="4075334"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565828" y="359399"/>
            <a:ext cx="10515600" cy="1325563"/>
          </a:xfrm>
        </p:spPr>
        <p:txBody>
          <a:bodyPr/>
          <a:lstStyle/>
          <a:p>
            <a:r>
              <a:rPr lang="nl-NL" b="1" dirty="0">
                <a:solidFill>
                  <a:schemeClr val="accent2"/>
                </a:solidFill>
              </a:rPr>
              <a:t>Stap 2: de aanpak van de knelpunten</a:t>
            </a:r>
          </a:p>
        </p:txBody>
      </p:sp>
      <p:pic>
        <p:nvPicPr>
          <p:cNvPr id="2050" name="Picture 2" descr="Brainstorm ideas for your product, project or concept by Costaseindis">
            <a:extLst>
              <a:ext uri="{FF2B5EF4-FFF2-40B4-BE49-F238E27FC236}">
                <a16:creationId xmlns:a16="http://schemas.microsoft.com/office/drawing/2014/main" id="{26AEF3FF-8B88-457A-9C14-99DAA3AE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1" y="1660961"/>
            <a:ext cx="7479587" cy="42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649C166-B1CC-47CD-9443-037DDCC22797}"/>
              </a:ext>
            </a:extLst>
          </p:cNvPr>
          <p:cNvSpPr txBox="1"/>
          <p:nvPr/>
        </p:nvSpPr>
        <p:spPr>
          <a:xfrm>
            <a:off x="2361343" y="817841"/>
            <a:ext cx="9174823" cy="830997"/>
          </a:xfrm>
          <a:prstGeom prst="rect">
            <a:avLst/>
          </a:prstGeom>
          <a:noFill/>
        </p:spPr>
        <p:txBody>
          <a:bodyPr wrap="square" rtlCol="0">
            <a:spAutoFit/>
          </a:bodyPr>
          <a:lstStyle/>
          <a:p>
            <a:r>
              <a:rPr lang="nl-NL" sz="2400" dirty="0"/>
              <a:t>Hoe gaan we dat doen?</a:t>
            </a:r>
          </a:p>
          <a:p>
            <a:r>
              <a:rPr lang="nl-NL" sz="2400" dirty="0"/>
              <a:t>Maak een mindmap of een ideeën raamwerk met al jullie ideeën: </a:t>
            </a:r>
          </a:p>
        </p:txBody>
      </p:sp>
      <p:pic>
        <p:nvPicPr>
          <p:cNvPr id="3074" name="Picture 2" descr="Mind Maps - Learning Fundamentals">
            <a:extLst>
              <a:ext uri="{FF2B5EF4-FFF2-40B4-BE49-F238E27FC236}">
                <a16:creationId xmlns:a16="http://schemas.microsoft.com/office/drawing/2014/main" id="{363DDCDF-486C-4015-9D29-141550DB5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76" y="1836316"/>
            <a:ext cx="4206571" cy="29776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441C3613-1358-4394-BC44-C86B9F15E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71836" y="2419719"/>
            <a:ext cx="4667226" cy="35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1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3: input verzamelen </a:t>
            </a:r>
          </a:p>
        </p:txBody>
      </p:sp>
      <p:sp>
        <p:nvSpPr>
          <p:cNvPr id="3" name="Tekstvak 2">
            <a:extLst>
              <a:ext uri="{FF2B5EF4-FFF2-40B4-BE49-F238E27FC236}">
                <a16:creationId xmlns:a16="http://schemas.microsoft.com/office/drawing/2014/main" id="{F69F3F0F-CA63-4C4C-9B03-D47B86F8612B}"/>
              </a:ext>
            </a:extLst>
          </p:cNvPr>
          <p:cNvSpPr txBox="1"/>
          <p:nvPr/>
        </p:nvSpPr>
        <p:spPr>
          <a:xfrm>
            <a:off x="1119883" y="2147299"/>
            <a:ext cx="9750175" cy="1938992"/>
          </a:xfrm>
          <a:prstGeom prst="rect">
            <a:avLst/>
          </a:prstGeom>
          <a:noFill/>
        </p:spPr>
        <p:txBody>
          <a:bodyPr wrap="square" rtlCol="0">
            <a:spAutoFit/>
          </a:bodyPr>
          <a:lstStyle/>
          <a:p>
            <a:r>
              <a:rPr lang="nl-NL" sz="2400" dirty="0"/>
              <a:t>Ga naar Wiki en zoek onder les 5 de bijlage met </a:t>
            </a:r>
            <a:r>
              <a:rPr lang="nl-NL" sz="2400" dirty="0" err="1"/>
              <a:t>heeeeeel</a:t>
            </a:r>
            <a:r>
              <a:rPr lang="nl-NL" sz="2400" dirty="0"/>
              <a:t> veel ideeën; </a:t>
            </a:r>
          </a:p>
          <a:p>
            <a:endParaRPr lang="nl-NL" sz="2400" dirty="0"/>
          </a:p>
          <a:p>
            <a:r>
              <a:rPr lang="nl-NL" sz="2400" dirty="0"/>
              <a:t>a) Welke van deze ideeën dragen bij aan het oplossen van de knelpunten?</a:t>
            </a:r>
          </a:p>
          <a:p>
            <a:endParaRPr lang="nl-NL" sz="2400" dirty="0"/>
          </a:p>
          <a:p>
            <a:r>
              <a:rPr lang="nl-NL" sz="2400" dirty="0"/>
              <a:t>b) Vul die aan in je mindmap. </a:t>
            </a:r>
          </a:p>
        </p:txBody>
      </p:sp>
    </p:spTree>
    <p:extLst>
      <p:ext uri="{BB962C8B-B14F-4D97-AF65-F5344CB8AC3E}">
        <p14:creationId xmlns:p14="http://schemas.microsoft.com/office/powerpoint/2010/main" val="2612900572"/>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D3A1A-1F6F-4D91-B6A4-92CCE81D9652}">
  <ds:schemaRefs>
    <ds:schemaRef ds:uri="http://schemas.microsoft.com/office/infopath/2007/PartnerControls"/>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47a28104-336f-447d-946e-e305ac2bcd47"/>
    <ds:schemaRef ds:uri="34354c1b-6b8c-435b-ad50-990538c19557"/>
  </ds:schemaRefs>
</ds:datastoreItem>
</file>

<file path=customXml/itemProps2.xml><?xml version="1.0" encoding="utf-8"?>
<ds:datastoreItem xmlns:ds="http://schemas.openxmlformats.org/officeDocument/2006/customXml" ds:itemID="{60EF964C-E3E1-4316-8A61-42B743117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EAAC66-6DB5-412F-B168-41C0575176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TotalTime>
  <Words>607</Words>
  <Application>Microsoft Office PowerPoint</Application>
  <PresentationFormat>Breedbeeld</PresentationFormat>
  <Paragraphs>82</Paragraphs>
  <Slides>13</Slides>
  <Notes>1</Notes>
  <HiddenSlides>0</HiddenSlides>
  <MMClips>0</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Thema1</vt:lpstr>
      <vt:lpstr>1_Helicon thema</vt:lpstr>
      <vt:lpstr>Les 6 Stad en Wijk lj1 p1  7 oktober 2020</vt:lpstr>
      <vt:lpstr>Wat hebben we al gedaan: </vt:lpstr>
      <vt:lpstr>PowerPoint-presentatie</vt:lpstr>
      <vt:lpstr>Opdracht:</vt:lpstr>
      <vt:lpstr>Verbeterplannen maken.</vt:lpstr>
      <vt:lpstr>Stap 1 om de leefbaarheid in je wijk te versterken:</vt:lpstr>
      <vt:lpstr>Stap 2: de aanpak van de knelpunten</vt:lpstr>
      <vt:lpstr>PowerPoint-presentatie</vt:lpstr>
      <vt:lpstr>Stap 3: input verzamelen </vt:lpstr>
      <vt:lpstr>Richtingen van oplossingen: </vt:lpstr>
      <vt:lpstr>Stap 4: keuze maken &amp; uitwerken</vt:lpstr>
      <vt:lpstr>Volgende week:</vt:lpstr>
      <vt:lpstr>Tot volgende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 Stad en Wijk lj1 p1  23 september</dc:title>
  <dc:creator>Pascalle Cup</dc:creator>
  <cp:lastModifiedBy>Pascalle Cup</cp:lastModifiedBy>
  <cp:revision>24</cp:revision>
  <dcterms:created xsi:type="dcterms:W3CDTF">2020-09-22T07:18:37Z</dcterms:created>
  <dcterms:modified xsi:type="dcterms:W3CDTF">2020-10-07T07:39:50Z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